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86.xml" ContentType="application/vnd.openxmlformats-officedocument.presentationml.slideLayout+xml"/>
  <Override PartName="/ppt/slideLayouts/slideLayout128.xml" ContentType="application/vnd.openxmlformats-officedocument.presentationml.slideLayout+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93.xml" ContentType="application/vnd.openxmlformats-officedocument.presentationml.slideLayout+xml"/>
  <Override PartName="/ppt/slideLayouts/slideLayout117.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slideLayouts/slideLayout82.xml" ContentType="application/vnd.openxmlformats-officedocument.presentationml.slideLayout+xml"/>
  <Override PartName="/ppt/slideLayouts/slideLayout106.xml" ContentType="application/vnd.openxmlformats-officedocument.presentationml.slideLayout+xml"/>
  <Override PartName="/ppt/slideLayouts/slideLayout124.xml" ContentType="application/vnd.openxmlformats-officedocument.presentationml.slideLayout+xml"/>
  <Default Extension="xml" ContentType="application/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Layouts/slideLayout113.xml" ContentType="application/vnd.openxmlformats-officedocument.presentationml.slideLayout+xml"/>
  <Override PartName="/ppt/slideLayouts/slideLayout131.xml" ContentType="application/vnd.openxmlformats-officedocument.presentationml.slideLayout+xml"/>
  <Override PartName="/ppt/slides/slide10.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02.xml" ContentType="application/vnd.openxmlformats-officedocument.presentationml.slideLayout+xml"/>
  <Override PartName="/ppt/slideLayouts/slideLayout120.xml" ContentType="application/vnd.openxmlformats-officedocument.presentationml.slideLayout+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slideLayouts/slideLayout76.xml" ContentType="application/vnd.openxmlformats-officedocument.presentationml.slideLayout+xml"/>
  <Override PartName="/ppt/slideLayouts/slideLayout118.xml" ContentType="application/vnd.openxmlformats-officedocument.presentationml.slideLayout+xml"/>
  <Override PartName="/ppt/slideLayouts/slideLayout129.xml" ContentType="application/vnd.openxmlformats-officedocument.presentationml.slideLayout+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07.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72.xml" ContentType="application/vnd.openxmlformats-officedocument.presentationml.slideLayout+xml"/>
  <Override PartName="/ppt/slideLayouts/slideLayout90.xml" ContentType="application/vnd.openxmlformats-officedocument.presentationml.slideLayout+xml"/>
  <Override PartName="/ppt/slideLayouts/slideLayout114.xml" ContentType="application/vnd.openxmlformats-officedocument.presentationml.slideLayout+xml"/>
  <Override PartName="/ppt/slideLayouts/slideLayout125.xml" ContentType="application/vnd.openxmlformats-officedocument.presentationml.slideLayout+xml"/>
  <Override PartName="/ppt/presentation.xml" ContentType="application/vnd.openxmlformats-officedocument.presentationml.presentation.main+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ppt/slideLayouts/slideLayout132.xml" ContentType="application/vnd.openxmlformats-officedocument.presentationml.slideLayout+xml"/>
  <Override PartName="/docProps/app.xml" ContentType="application/vnd.openxmlformats-officedocument.extended-properties+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slideLayouts/slideLayout110.xml" ContentType="application/vnd.openxmlformats-officedocument.presentationml.slideLayout+xml"/>
  <Override PartName="/ppt/slideLayouts/slideLayout121.xml" ContentType="application/vnd.openxmlformats-officedocument.presentationml.slideLayout+xml"/>
  <Override PartName="/ppt/slideMasters/slideMaster9.xml" ContentType="application/vnd.openxmlformats-officedocument.presentationml.slideMaster+xml"/>
  <Override PartName="/ppt/slideMasters/slideMaster12.xml" ContentType="application/vnd.openxmlformats-officedocument.presentationml.slideMaster+xml"/>
  <Override PartName="/ppt/slideLayouts/slideLayout10.xml" ContentType="application/vnd.openxmlformats-officedocument.presentationml.slideLayout+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slideLayouts/slideLayout99.xml" ContentType="application/vnd.openxmlformats-officedocument.presentationml.slideLayout+xml"/>
  <Override PartName="/ppt/theme/theme9.xml" ContentType="application/vnd.openxmlformats-officedocument.theme+xml"/>
  <Override PartName="/ppt/slideMasters/slideMaster5.xml" ContentType="application/vnd.openxmlformats-officedocument.presentationml.slideMaster+xml"/>
  <Override PartName="/ppt/slides/slide8.xml" ContentType="application/vnd.openxmlformats-officedocument.presentationml.slide+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8.xml" ContentType="application/vnd.openxmlformats-officedocument.presentationml.slideLayout+xml"/>
  <Override PartName="/ppt/slideLayouts/slideLayout97.xml" ContentType="application/vnd.openxmlformats-officedocument.presentationml.slideLayout+xml"/>
  <Override PartName="/ppt/theme/theme11.xml" ContentType="application/vnd.openxmlformats-officedocument.them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slideLayouts/slideLayout119.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Layouts/slideLayout108.xml" ContentType="application/vnd.openxmlformats-officedocument.presentationml.slideLayout+xml"/>
  <Override PartName="/ppt/slideLayouts/slideLayout126.xml" ContentType="application/vnd.openxmlformats-officedocument.presentationml.slideLayout+xml"/>
  <Override PartName="/ppt/slides/slide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Override PartName="/ppt/slideLayouts/slideLayout115.xml" ContentType="application/vnd.openxmlformats-officedocument.presentationml.slideLayout+xm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04.xml" ContentType="application/vnd.openxmlformats-officedocument.presentationml.slideLayout+xml"/>
  <Override PartName="/ppt/slideLayouts/slideLayout122.xml" ContentType="application/vnd.openxmlformats-officedocument.presentationml.slideLayout+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Layouts/slideLayout111.xml" ContentType="application/vnd.openxmlformats-officedocument.presentationml.slideLayout+xml"/>
  <Override PartName="/ppt/slideLayouts/slideLayout100.xml" ContentType="application/vnd.openxmlformats-officedocument.presentationml.slideLayout+xml"/>
  <Override PartName="/ppt/slideMasters/slideMaster6.xml" ContentType="application/vnd.openxmlformats-officedocument.presentationml.slideMaster+xml"/>
  <Override PartName="/ppt/theme/theme8.xml" ContentType="application/vnd.openxmlformats-officedocument.theme+xml"/>
  <Override PartName="/ppt/slideLayouts/slideLayout89.xml" ContentType="application/vnd.openxmlformats-officedocument.presentationml.slideLayout+xml"/>
  <Override PartName="/ppt/theme/theme12.xml" ContentType="application/vnd.openxmlformats-officedocument.them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Masters/slideMaster2.xml" ContentType="application/vnd.openxmlformats-officedocument.presentationml.slideMaster+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slides/slide3.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slideLayouts/slideLayout127.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slideLayouts/slideLayout123.xml" ContentType="application/vnd.openxmlformats-officedocument.presentationml.slideLayout+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Layouts/slideLayout101.xml" ContentType="application/vnd.openxmlformats-officedocument.presentationml.slideLayout+xml"/>
  <Override PartName="/ppt/slideLayouts/slideLayout13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 id="2147483659" r:id="rId12"/>
  </p:sldMasterIdLst>
  <p:sldIdLst>
    <p:sldId id="256" r:id="rId13"/>
    <p:sldId id="257" r:id="rId14"/>
    <p:sldId id="258" r:id="rId15"/>
    <p:sldId id="259" r:id="rId16"/>
    <p:sldId id="260" r:id="rId17"/>
    <p:sldId id="261" r:id="rId18"/>
    <p:sldId id="262" r:id="rId19"/>
    <p:sldId id="263" r:id="rId20"/>
    <p:sldId id="264" r:id="rId21"/>
    <p:sldId id="265" r:id="rId22"/>
  </p:sldIdLst>
  <p:sldSz cx="13004800" cy="9753600"/>
  <p:notesSz cx="6858000" cy="9144000"/>
  <p:defaultTextStyle>
    <a:defPPr>
      <a:defRPr lang="en-US"/>
    </a:defPPr>
    <a:lvl1pPr algn="ctr" rtl="0" fontAlgn="base">
      <a:spcBef>
        <a:spcPct val="0"/>
      </a:spcBef>
      <a:spcAft>
        <a:spcPct val="0"/>
      </a:spcAft>
      <a:defRPr sz="5000" kern="1200">
        <a:solidFill>
          <a:srgbClr val="000000"/>
        </a:solidFill>
        <a:latin typeface="Savoye LET" charset="0"/>
        <a:ea typeface="ヒラギノ明朝 ProN W3" charset="0"/>
        <a:cs typeface="ヒラギノ明朝 ProN W3" charset="0"/>
        <a:sym typeface="Savoye LET" charset="0"/>
      </a:defRPr>
    </a:lvl1pPr>
    <a:lvl2pPr marL="457200" algn="ctr" rtl="0" fontAlgn="base">
      <a:spcBef>
        <a:spcPct val="0"/>
      </a:spcBef>
      <a:spcAft>
        <a:spcPct val="0"/>
      </a:spcAft>
      <a:defRPr sz="5000" kern="1200">
        <a:solidFill>
          <a:srgbClr val="000000"/>
        </a:solidFill>
        <a:latin typeface="Savoye LET" charset="0"/>
        <a:ea typeface="ヒラギノ明朝 ProN W3" charset="0"/>
        <a:cs typeface="ヒラギノ明朝 ProN W3" charset="0"/>
        <a:sym typeface="Savoye LET" charset="0"/>
      </a:defRPr>
    </a:lvl2pPr>
    <a:lvl3pPr marL="914400" algn="ctr" rtl="0" fontAlgn="base">
      <a:spcBef>
        <a:spcPct val="0"/>
      </a:spcBef>
      <a:spcAft>
        <a:spcPct val="0"/>
      </a:spcAft>
      <a:defRPr sz="5000" kern="1200">
        <a:solidFill>
          <a:srgbClr val="000000"/>
        </a:solidFill>
        <a:latin typeface="Savoye LET" charset="0"/>
        <a:ea typeface="ヒラギノ明朝 ProN W3" charset="0"/>
        <a:cs typeface="ヒラギノ明朝 ProN W3" charset="0"/>
        <a:sym typeface="Savoye LET" charset="0"/>
      </a:defRPr>
    </a:lvl3pPr>
    <a:lvl4pPr marL="1371600" algn="ctr" rtl="0" fontAlgn="base">
      <a:spcBef>
        <a:spcPct val="0"/>
      </a:spcBef>
      <a:spcAft>
        <a:spcPct val="0"/>
      </a:spcAft>
      <a:defRPr sz="5000" kern="1200">
        <a:solidFill>
          <a:srgbClr val="000000"/>
        </a:solidFill>
        <a:latin typeface="Savoye LET" charset="0"/>
        <a:ea typeface="ヒラギノ明朝 ProN W3" charset="0"/>
        <a:cs typeface="ヒラギノ明朝 ProN W3" charset="0"/>
        <a:sym typeface="Savoye LET" charset="0"/>
      </a:defRPr>
    </a:lvl4pPr>
    <a:lvl5pPr marL="1828800" algn="ctr" rtl="0" fontAlgn="base">
      <a:spcBef>
        <a:spcPct val="0"/>
      </a:spcBef>
      <a:spcAft>
        <a:spcPct val="0"/>
      </a:spcAft>
      <a:defRPr sz="5000" kern="1200">
        <a:solidFill>
          <a:srgbClr val="000000"/>
        </a:solidFill>
        <a:latin typeface="Savoye LET" charset="0"/>
        <a:ea typeface="ヒラギノ明朝 ProN W3" charset="0"/>
        <a:cs typeface="ヒラギノ明朝 ProN W3" charset="0"/>
        <a:sym typeface="Savoye LET" charset="0"/>
      </a:defRPr>
    </a:lvl5pPr>
    <a:lvl6pPr marL="2286000" algn="l" defTabSz="914400" rtl="0" eaLnBrk="1" latinLnBrk="0" hangingPunct="1">
      <a:defRPr sz="5000" kern="1200">
        <a:solidFill>
          <a:srgbClr val="000000"/>
        </a:solidFill>
        <a:latin typeface="Savoye LET" charset="0"/>
        <a:ea typeface="ヒラギノ明朝 ProN W3" charset="0"/>
        <a:cs typeface="ヒラギノ明朝 ProN W3" charset="0"/>
        <a:sym typeface="Savoye LET" charset="0"/>
      </a:defRPr>
    </a:lvl6pPr>
    <a:lvl7pPr marL="2743200" algn="l" defTabSz="914400" rtl="0" eaLnBrk="1" latinLnBrk="0" hangingPunct="1">
      <a:defRPr sz="5000" kern="1200">
        <a:solidFill>
          <a:srgbClr val="000000"/>
        </a:solidFill>
        <a:latin typeface="Savoye LET" charset="0"/>
        <a:ea typeface="ヒラギノ明朝 ProN W3" charset="0"/>
        <a:cs typeface="ヒラギノ明朝 ProN W3" charset="0"/>
        <a:sym typeface="Savoye LET" charset="0"/>
      </a:defRPr>
    </a:lvl7pPr>
    <a:lvl8pPr marL="3200400" algn="l" defTabSz="914400" rtl="0" eaLnBrk="1" latinLnBrk="0" hangingPunct="1">
      <a:defRPr sz="5000" kern="1200">
        <a:solidFill>
          <a:srgbClr val="000000"/>
        </a:solidFill>
        <a:latin typeface="Savoye LET" charset="0"/>
        <a:ea typeface="ヒラギノ明朝 ProN W3" charset="0"/>
        <a:cs typeface="ヒラギノ明朝 ProN W3" charset="0"/>
        <a:sym typeface="Savoye LET" charset="0"/>
      </a:defRPr>
    </a:lvl8pPr>
    <a:lvl9pPr marL="3657600" algn="l" defTabSz="914400" rtl="0" eaLnBrk="1" latinLnBrk="0" hangingPunct="1">
      <a:defRPr sz="5000" kern="1200">
        <a:solidFill>
          <a:srgbClr val="000000"/>
        </a:solidFill>
        <a:latin typeface="Savoye LET" charset="0"/>
        <a:ea typeface="ヒラギノ明朝 ProN W3" charset="0"/>
        <a:cs typeface="ヒラギノ明朝 ProN W3" charset="0"/>
        <a:sym typeface="Savoye LET"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7" d="100"/>
          <a:sy n="47" d="100"/>
        </p:scale>
        <p:origin x="-606" y="-102"/>
      </p:cViewPr>
      <p:guideLst>
        <p:guide orient="horz" pos="3072"/>
        <p:guide pos="4096"/>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9.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4.xml"/><Relationship Id="rId20" Type="http://schemas.openxmlformats.org/officeDocument/2006/relationships/slide" Target="slides/slide8.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presProps" Target="presProps.xml"/><Relationship Id="rId10" Type="http://schemas.openxmlformats.org/officeDocument/2006/relationships/slideMaster" Target="slideMasters/slideMaster10.xml"/><Relationship Id="rId19" Type="http://schemas.openxmlformats.org/officeDocument/2006/relationships/slide" Target="slides/slide7.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879600" y="2628900"/>
            <a:ext cx="21717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203700" y="2628900"/>
            <a:ext cx="21717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13850" y="1320800"/>
            <a:ext cx="2711450" cy="6477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79500" y="1320800"/>
            <a:ext cx="7981950" cy="6477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13800" y="800100"/>
            <a:ext cx="2311400" cy="7086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879600" y="800100"/>
            <a:ext cx="6781800" cy="7086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19200" y="5549900"/>
            <a:ext cx="2749550" cy="1435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121150" y="5549900"/>
            <a:ext cx="2749550" cy="1435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30850" y="1854200"/>
            <a:ext cx="1479550" cy="5130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92200" y="1854200"/>
            <a:ext cx="4286250" cy="5130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1879600" y="1600200"/>
            <a:ext cx="4546600" cy="6286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00200"/>
            <a:ext cx="4546600" cy="6286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a:lstStyle/>
          <a:p>
            <a:r>
              <a:rPr lang="en-US" smtClean="0"/>
              <a:t>Click to edit Master title style</a:t>
            </a:r>
            <a:endParaRPr lang="en-US"/>
          </a:p>
        </p:txBody>
      </p:sp>
    </p:spTree>
  </p:cSld>
  <p:clrMapOvr>
    <a:masterClrMapping/>
  </p:clrMapOvr>
  <p:transition/>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74961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74961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879600" y="2628900"/>
            <a:ext cx="4546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628900"/>
            <a:ext cx="4546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13800" y="800100"/>
            <a:ext cx="2311400" cy="7086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879600" y="800100"/>
            <a:ext cx="6781800" cy="7086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4357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397000" y="5765800"/>
            <a:ext cx="5029200" cy="203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765800"/>
            <a:ext cx="5029200" cy="203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4357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a:lstStyle/>
          <a:p>
            <a:r>
              <a:rPr lang="en-US" smtClean="0"/>
              <a:t>Click to edit Master title style</a:t>
            </a:r>
            <a:endParaRPr lang="en-US"/>
          </a:p>
        </p:txBody>
      </p:sp>
    </p:spTree>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800100"/>
            <a:ext cx="2925762" cy="79121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800100"/>
            <a:ext cx="8624888" cy="79121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861300" y="2628900"/>
            <a:ext cx="155575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569450" y="2628900"/>
            <a:ext cx="155575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13800" y="800100"/>
            <a:ext cx="2311400" cy="7086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879600" y="800100"/>
            <a:ext cx="6781800" cy="7086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879600" y="2628900"/>
            <a:ext cx="21717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203700" y="2628900"/>
            <a:ext cx="21717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13800" y="800100"/>
            <a:ext cx="2311400" cy="7086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879600" y="800100"/>
            <a:ext cx="6781800" cy="7086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879600" y="2628900"/>
            <a:ext cx="4546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628900"/>
            <a:ext cx="4546600" cy="5257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13800" y="800100"/>
            <a:ext cx="2311400" cy="7086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879600" y="800100"/>
            <a:ext cx="6781800" cy="7086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4.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13" Type="http://schemas.openxmlformats.org/officeDocument/2006/relationships/image" Target="../media/image2.png"/><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5" Type="http://schemas.openxmlformats.org/officeDocument/2006/relationships/image" Target="../media/image4.png"/><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 Id="rId14" Type="http://schemas.openxmlformats.org/officeDocument/2006/relationships/image" Target="../media/image3.pn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13" Type="http://schemas.openxmlformats.org/officeDocument/2006/relationships/image" Target="../media/image2.png"/><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6" Type="http://schemas.openxmlformats.org/officeDocument/2006/relationships/image" Target="../media/image5.png"/><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5" Type="http://schemas.openxmlformats.org/officeDocument/2006/relationships/image" Target="../media/image4.png"/><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 Id="rId14" Type="http://schemas.openxmlformats.org/officeDocument/2006/relationships/image" Target="../media/image3.png"/></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13" Type="http://schemas.openxmlformats.org/officeDocument/2006/relationships/image" Target="../media/image2.png"/><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5" Type="http://schemas.openxmlformats.org/officeDocument/2006/relationships/image" Target="../media/image4.png"/><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4.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image" Target="../media/image4.png"/><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3.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2.pn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image" Target="../media/image4.png"/><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3.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2.pn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5" Type="http://schemas.openxmlformats.org/officeDocument/2006/relationships/image" Target="../media/image4.png"/><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image" Target="../media/image3.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2.pn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5" Type="http://schemas.openxmlformats.org/officeDocument/2006/relationships/image" Target="../media/image4.png"/><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image" Target="../media/image3.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2.pn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5" Type="http://schemas.openxmlformats.org/officeDocument/2006/relationships/image" Target="../media/image4.png"/><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image" Target="../media/image3.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2.pn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5" Type="http://schemas.openxmlformats.org/officeDocument/2006/relationships/image" Target="../media/image4.png"/><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 Id="rId14" Type="http://schemas.openxmlformats.org/officeDocument/2006/relationships/image" Target="../media/image3.pn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13" Type="http://schemas.openxmlformats.org/officeDocument/2006/relationships/image" Target="../media/image2.png"/><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5" Type="http://schemas.openxmlformats.org/officeDocument/2006/relationships/image" Target="../media/image4.png"/><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5" name="Rectangle 1"/>
          <p:cNvSpPr>
            <a:spLocks noChangeArrowheads="1"/>
          </p:cNvSpPr>
          <p:nvPr>
            <p:ph type="title"/>
          </p:nvPr>
        </p:nvSpPr>
        <p:spPr bwMode="auto">
          <a:xfrm>
            <a:off x="1079500" y="1320800"/>
            <a:ext cx="10845800" cy="4445000"/>
          </a:xfrm>
          <a:prstGeom prst="rect">
            <a:avLst/>
          </a:prstGeom>
          <a:noFill/>
          <a:ln w="12700">
            <a:noFill/>
            <a:miter lim="800000"/>
            <a:headEnd/>
            <a:tailEnd/>
          </a:ln>
          <a:effectLst/>
        </p:spPr>
        <p:txBody>
          <a:bodyPr vert="horz" wrap="square" lIns="50800" tIns="50800" rIns="50800" bIns="50800" numCol="1" anchor="b" anchorCtr="0" compatLnSpc="1">
            <a:prstTxWarp prst="textNoShape">
              <a:avLst/>
            </a:prstTxWarp>
          </a:bodyPr>
          <a:lstStyle/>
          <a:p>
            <a:pPr lvl="0"/>
            <a:r>
              <a:rPr lang="en-US" smtClean="0">
                <a:sym typeface="Party LET" charset="0"/>
              </a:rPr>
              <a:t>Click to edit Master title style</a:t>
            </a:r>
          </a:p>
        </p:txBody>
      </p:sp>
      <p:pic>
        <p:nvPicPr>
          <p:cNvPr id="1026" name="Picture 2"/>
          <p:cNvPicPr>
            <a:picLocks noChangeAspect="1" noChangeArrowheads="1"/>
          </p:cNvPicPr>
          <p:nvPr/>
        </p:nvPicPr>
        <p:blipFill>
          <a:blip r:embed="rId14" cstate="print"/>
          <a:srcRect/>
          <a:stretch>
            <a:fillRect/>
          </a:stretch>
        </p:blipFill>
        <p:spPr bwMode="auto">
          <a:xfrm>
            <a:off x="11480800" y="304800"/>
            <a:ext cx="1155700" cy="1130300"/>
          </a:xfrm>
          <a:prstGeom prst="rect">
            <a:avLst/>
          </a:prstGeom>
          <a:noFill/>
          <a:ln w="12700" cap="flat">
            <a:noFill/>
            <a:miter lim="800000"/>
            <a:headEnd/>
            <a:tailEnd/>
          </a:ln>
        </p:spPr>
      </p:pic>
      <p:pic>
        <p:nvPicPr>
          <p:cNvPr id="1027" name="Picture 3"/>
          <p:cNvPicPr>
            <a:picLocks noChangeAspect="1" noChangeArrowheads="1"/>
          </p:cNvPicPr>
          <p:nvPr/>
        </p:nvPicPr>
        <p:blipFill>
          <a:blip r:embed="rId15" cstate="print"/>
          <a:srcRect/>
          <a:stretch>
            <a:fillRect/>
          </a:stretch>
        </p:blipFill>
        <p:spPr bwMode="auto">
          <a:xfrm>
            <a:off x="419100" y="7759700"/>
            <a:ext cx="1612900" cy="1562100"/>
          </a:xfrm>
          <a:prstGeom prst="rect">
            <a:avLst/>
          </a:prstGeom>
          <a:noFill/>
          <a:ln w="12700" cap="flat">
            <a:noFill/>
            <a:miter lim="800000"/>
            <a:headEnd/>
            <a:tailEnd/>
          </a:ln>
        </p:spPr>
      </p:pic>
      <p:sp>
        <p:nvSpPr>
          <p:cNvPr id="1028" name="Rectangle 4"/>
          <p:cNvSpPr>
            <a:spLocks noChangeArrowheads="1"/>
          </p:cNvSpPr>
          <p:nvPr>
            <p:ph type="body" idx="1"/>
          </p:nvPr>
        </p:nvSpPr>
        <p:spPr bwMode="auto">
          <a:xfrm>
            <a:off x="1397000" y="5765800"/>
            <a:ext cx="10210800" cy="2032000"/>
          </a:xfrm>
          <a:prstGeom prst="rect">
            <a:avLst/>
          </a:prstGeom>
          <a:noFill/>
          <a:ln w="12700">
            <a:noFill/>
            <a:miter lim="800000"/>
            <a:headEnd/>
            <a:tailEnd/>
          </a:ln>
          <a:effectLst/>
        </p:spPr>
        <p:txBody>
          <a:bodyPr vert="horz" wrap="square" lIns="50800" tIns="50800" rIns="50800" bIns="50800" numCol="1" anchor="t" anchorCtr="0" compatLnSpc="1">
            <a:prstTxWarp prst="textNoShape">
              <a:avLst/>
            </a:prstTxWarp>
          </a:bodyPr>
          <a:lstStyle/>
          <a:p>
            <a:pPr lvl="0"/>
            <a:r>
              <a:rPr lang="en-US" smtClean="0">
                <a:sym typeface="Savoye LET" charset="0"/>
              </a:rPr>
              <a:t>Click to edit Master text styles</a:t>
            </a:r>
          </a:p>
          <a:p>
            <a:pPr lvl="1"/>
            <a:r>
              <a:rPr lang="en-US" smtClean="0">
                <a:sym typeface="Savoye LET" charset="0"/>
              </a:rPr>
              <a:t>Second level</a:t>
            </a:r>
          </a:p>
          <a:p>
            <a:pPr lvl="2"/>
            <a:r>
              <a:rPr lang="en-US" smtClean="0">
                <a:sym typeface="Savoye LET" charset="0"/>
              </a:rPr>
              <a:t>Third level</a:t>
            </a:r>
          </a:p>
          <a:p>
            <a:pPr lvl="3"/>
            <a:r>
              <a:rPr lang="en-US" smtClean="0">
                <a:sym typeface="Savoye LET" charset="0"/>
              </a:rPr>
              <a:t>Fourth level</a:t>
            </a:r>
          </a:p>
          <a:p>
            <a:pPr lvl="4"/>
            <a:r>
              <a:rPr lang="en-US" smtClean="0">
                <a:sym typeface="Savoye LET" charset="0"/>
              </a:rPr>
              <a:t>Fifth level</a:t>
            </a:r>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ransition/>
  <p:txStyles>
    <p:titleStyle>
      <a:lvl1pPr algn="ctr" rtl="0" fontAlgn="base">
        <a:spcBef>
          <a:spcPct val="0"/>
        </a:spcBef>
        <a:spcAft>
          <a:spcPct val="0"/>
        </a:spcAft>
        <a:defRPr sz="12000">
          <a:solidFill>
            <a:schemeClr val="tx1"/>
          </a:solidFill>
          <a:latin typeface="+mj-lt"/>
          <a:ea typeface="+mj-ea"/>
          <a:cs typeface="+mj-cs"/>
          <a:sym typeface="Party LET" charset="0"/>
        </a:defRPr>
      </a:lvl1pPr>
      <a:lvl2pPr algn="ctr" rtl="0" fontAlgn="base">
        <a:spcBef>
          <a:spcPct val="0"/>
        </a:spcBef>
        <a:spcAft>
          <a:spcPct val="0"/>
        </a:spcAft>
        <a:defRPr sz="12000">
          <a:solidFill>
            <a:schemeClr val="tx1"/>
          </a:solidFill>
          <a:latin typeface="Party LET" charset="0"/>
          <a:ea typeface="ヒラギノ明朝 ProN W3" charset="0"/>
          <a:cs typeface="ヒラギノ明朝 ProN W3" charset="0"/>
          <a:sym typeface="Party LET" charset="0"/>
        </a:defRPr>
      </a:lvl2pPr>
      <a:lvl3pPr algn="ctr" rtl="0" fontAlgn="base">
        <a:spcBef>
          <a:spcPct val="0"/>
        </a:spcBef>
        <a:spcAft>
          <a:spcPct val="0"/>
        </a:spcAft>
        <a:defRPr sz="12000">
          <a:solidFill>
            <a:schemeClr val="tx1"/>
          </a:solidFill>
          <a:latin typeface="Party LET" charset="0"/>
          <a:ea typeface="ヒラギノ明朝 ProN W3" charset="0"/>
          <a:cs typeface="ヒラギノ明朝 ProN W3" charset="0"/>
          <a:sym typeface="Party LET" charset="0"/>
        </a:defRPr>
      </a:lvl3pPr>
      <a:lvl4pPr algn="ctr" rtl="0" fontAlgn="base">
        <a:spcBef>
          <a:spcPct val="0"/>
        </a:spcBef>
        <a:spcAft>
          <a:spcPct val="0"/>
        </a:spcAft>
        <a:defRPr sz="12000">
          <a:solidFill>
            <a:schemeClr val="tx1"/>
          </a:solidFill>
          <a:latin typeface="Party LET" charset="0"/>
          <a:ea typeface="ヒラギノ明朝 ProN W3" charset="0"/>
          <a:cs typeface="ヒラギノ明朝 ProN W3" charset="0"/>
          <a:sym typeface="Party LET" charset="0"/>
        </a:defRPr>
      </a:lvl4pPr>
      <a:lvl5pPr algn="ctr" rtl="0" fontAlgn="base">
        <a:spcBef>
          <a:spcPct val="0"/>
        </a:spcBef>
        <a:spcAft>
          <a:spcPct val="0"/>
        </a:spcAft>
        <a:defRPr sz="12000">
          <a:solidFill>
            <a:schemeClr val="tx1"/>
          </a:solidFill>
          <a:latin typeface="Party LET" charset="0"/>
          <a:ea typeface="ヒラギノ明朝 ProN W3" charset="0"/>
          <a:cs typeface="ヒラギノ明朝 ProN W3" charset="0"/>
          <a:sym typeface="Party LET" charset="0"/>
        </a:defRPr>
      </a:lvl5pPr>
      <a:lvl6pPr marL="457200" algn="ctr" rtl="0" fontAlgn="base">
        <a:spcBef>
          <a:spcPct val="0"/>
        </a:spcBef>
        <a:spcAft>
          <a:spcPct val="0"/>
        </a:spcAft>
        <a:defRPr sz="12000">
          <a:solidFill>
            <a:schemeClr val="tx1"/>
          </a:solidFill>
          <a:latin typeface="Party LET" charset="0"/>
          <a:ea typeface="ヒラギノ明朝 ProN W3" charset="0"/>
          <a:cs typeface="ヒラギノ明朝 ProN W3" charset="0"/>
          <a:sym typeface="Party LET" charset="0"/>
        </a:defRPr>
      </a:lvl6pPr>
      <a:lvl7pPr marL="914400" algn="ctr" rtl="0" fontAlgn="base">
        <a:spcBef>
          <a:spcPct val="0"/>
        </a:spcBef>
        <a:spcAft>
          <a:spcPct val="0"/>
        </a:spcAft>
        <a:defRPr sz="12000">
          <a:solidFill>
            <a:schemeClr val="tx1"/>
          </a:solidFill>
          <a:latin typeface="Party LET" charset="0"/>
          <a:ea typeface="ヒラギノ明朝 ProN W3" charset="0"/>
          <a:cs typeface="ヒラギノ明朝 ProN W3" charset="0"/>
          <a:sym typeface="Party LET" charset="0"/>
        </a:defRPr>
      </a:lvl7pPr>
      <a:lvl8pPr marL="1371600" algn="ctr" rtl="0" fontAlgn="base">
        <a:spcBef>
          <a:spcPct val="0"/>
        </a:spcBef>
        <a:spcAft>
          <a:spcPct val="0"/>
        </a:spcAft>
        <a:defRPr sz="12000">
          <a:solidFill>
            <a:schemeClr val="tx1"/>
          </a:solidFill>
          <a:latin typeface="Party LET" charset="0"/>
          <a:ea typeface="ヒラギノ明朝 ProN W3" charset="0"/>
          <a:cs typeface="ヒラギノ明朝 ProN W3" charset="0"/>
          <a:sym typeface="Party LET" charset="0"/>
        </a:defRPr>
      </a:lvl8pPr>
      <a:lvl9pPr marL="1828800" algn="ctr" rtl="0" fontAlgn="base">
        <a:spcBef>
          <a:spcPct val="0"/>
        </a:spcBef>
        <a:spcAft>
          <a:spcPct val="0"/>
        </a:spcAft>
        <a:defRPr sz="12000">
          <a:solidFill>
            <a:schemeClr val="tx1"/>
          </a:solidFill>
          <a:latin typeface="Party LET" charset="0"/>
          <a:ea typeface="ヒラギノ明朝 ProN W3" charset="0"/>
          <a:cs typeface="ヒラギノ明朝 ProN W3" charset="0"/>
          <a:sym typeface="Party LET" charset="0"/>
        </a:defRPr>
      </a:lvl9pPr>
    </p:titleStyle>
    <p:bodyStyle>
      <a:lvl1pPr algn="ctr" rtl="0" fontAlgn="base">
        <a:spcBef>
          <a:spcPct val="0"/>
        </a:spcBef>
        <a:spcAft>
          <a:spcPct val="0"/>
        </a:spcAft>
        <a:defRPr sz="4200">
          <a:solidFill>
            <a:schemeClr val="tx1"/>
          </a:solidFill>
          <a:latin typeface="+mn-lt"/>
          <a:ea typeface="+mn-ea"/>
          <a:cs typeface="+mn-cs"/>
          <a:sym typeface="Savoye LET" charset="0"/>
        </a:defRPr>
      </a:lvl1pPr>
      <a:lvl2pPr algn="ctr" rtl="0" fontAlgn="base">
        <a:spcBef>
          <a:spcPct val="0"/>
        </a:spcBef>
        <a:spcAft>
          <a:spcPct val="0"/>
        </a:spcAft>
        <a:defRPr sz="4200">
          <a:solidFill>
            <a:schemeClr val="tx1"/>
          </a:solidFill>
          <a:latin typeface="+mn-lt"/>
          <a:ea typeface="+mn-ea"/>
          <a:cs typeface="+mn-cs"/>
          <a:sym typeface="Savoye LET" charset="0"/>
        </a:defRPr>
      </a:lvl2pPr>
      <a:lvl3pPr algn="ctr" rtl="0" fontAlgn="base">
        <a:spcBef>
          <a:spcPct val="0"/>
        </a:spcBef>
        <a:spcAft>
          <a:spcPct val="0"/>
        </a:spcAft>
        <a:defRPr sz="4200">
          <a:solidFill>
            <a:schemeClr val="tx1"/>
          </a:solidFill>
          <a:latin typeface="+mn-lt"/>
          <a:ea typeface="+mn-ea"/>
          <a:cs typeface="+mn-cs"/>
          <a:sym typeface="Savoye LET" charset="0"/>
        </a:defRPr>
      </a:lvl3pPr>
      <a:lvl4pPr algn="ctr" rtl="0" fontAlgn="base">
        <a:spcBef>
          <a:spcPct val="0"/>
        </a:spcBef>
        <a:spcAft>
          <a:spcPct val="0"/>
        </a:spcAft>
        <a:defRPr sz="4200">
          <a:solidFill>
            <a:schemeClr val="tx1"/>
          </a:solidFill>
          <a:latin typeface="+mn-lt"/>
          <a:ea typeface="+mn-ea"/>
          <a:cs typeface="+mn-cs"/>
          <a:sym typeface="Savoye LET" charset="0"/>
        </a:defRPr>
      </a:lvl4pPr>
      <a:lvl5pPr algn="ctr" rtl="0" fontAlgn="base">
        <a:spcBef>
          <a:spcPct val="0"/>
        </a:spcBef>
        <a:spcAft>
          <a:spcPct val="0"/>
        </a:spcAft>
        <a:defRPr sz="4200">
          <a:solidFill>
            <a:schemeClr val="tx1"/>
          </a:solidFill>
          <a:latin typeface="+mn-lt"/>
          <a:ea typeface="+mn-ea"/>
          <a:cs typeface="+mn-cs"/>
          <a:sym typeface="Savoye LET" charset="0"/>
        </a:defRPr>
      </a:lvl5pPr>
      <a:lvl6pPr marL="457200" algn="ctr" rtl="0" fontAlgn="base">
        <a:spcBef>
          <a:spcPct val="0"/>
        </a:spcBef>
        <a:spcAft>
          <a:spcPct val="0"/>
        </a:spcAft>
        <a:defRPr sz="4200">
          <a:solidFill>
            <a:schemeClr val="tx1"/>
          </a:solidFill>
          <a:latin typeface="+mn-lt"/>
          <a:ea typeface="+mn-ea"/>
          <a:cs typeface="+mn-cs"/>
          <a:sym typeface="Savoye LET" charset="0"/>
        </a:defRPr>
      </a:lvl6pPr>
      <a:lvl7pPr marL="914400" algn="ctr" rtl="0" fontAlgn="base">
        <a:spcBef>
          <a:spcPct val="0"/>
        </a:spcBef>
        <a:spcAft>
          <a:spcPct val="0"/>
        </a:spcAft>
        <a:defRPr sz="4200">
          <a:solidFill>
            <a:schemeClr val="tx1"/>
          </a:solidFill>
          <a:latin typeface="+mn-lt"/>
          <a:ea typeface="+mn-ea"/>
          <a:cs typeface="+mn-cs"/>
          <a:sym typeface="Savoye LET" charset="0"/>
        </a:defRPr>
      </a:lvl7pPr>
      <a:lvl8pPr marL="1371600" algn="ctr" rtl="0" fontAlgn="base">
        <a:spcBef>
          <a:spcPct val="0"/>
        </a:spcBef>
        <a:spcAft>
          <a:spcPct val="0"/>
        </a:spcAft>
        <a:defRPr sz="4200">
          <a:solidFill>
            <a:schemeClr val="tx1"/>
          </a:solidFill>
          <a:latin typeface="+mn-lt"/>
          <a:ea typeface="+mn-ea"/>
          <a:cs typeface="+mn-cs"/>
          <a:sym typeface="Savoye LET" charset="0"/>
        </a:defRPr>
      </a:lvl8pPr>
      <a:lvl9pPr marL="1828800" algn="ctr" rtl="0" fontAlgn="base">
        <a:spcBef>
          <a:spcPct val="0"/>
        </a:spcBef>
        <a:spcAft>
          <a:spcPct val="0"/>
        </a:spcAft>
        <a:defRPr sz="4200">
          <a:solidFill>
            <a:schemeClr val="tx1"/>
          </a:solidFill>
          <a:latin typeface="+mn-lt"/>
          <a:ea typeface="+mn-ea"/>
          <a:cs typeface="+mn-cs"/>
          <a:sym typeface="Savoye LET"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41" name="Rectangle 1"/>
          <p:cNvSpPr>
            <a:spLocks noChangeArrowheads="1"/>
          </p:cNvSpPr>
          <p:nvPr>
            <p:ph type="title"/>
          </p:nvPr>
        </p:nvSpPr>
        <p:spPr bwMode="auto">
          <a:xfrm>
            <a:off x="1879600" y="800100"/>
            <a:ext cx="9245600" cy="1511300"/>
          </a:xfrm>
          <a:prstGeom prst="rect">
            <a:avLst/>
          </a:prstGeom>
          <a:noFill/>
          <a:ln w="12700">
            <a:noFill/>
            <a:miter lim="800000"/>
            <a:headEnd/>
            <a:tailEnd/>
          </a:ln>
          <a:effectLst/>
        </p:spPr>
        <p:txBody>
          <a:bodyPr vert="horz" wrap="square" lIns="50800" tIns="50800" rIns="50800" bIns="50800" numCol="1" anchor="ctr" anchorCtr="0" compatLnSpc="1">
            <a:prstTxWarp prst="textNoShape">
              <a:avLst/>
            </a:prstTxWarp>
          </a:bodyPr>
          <a:lstStyle/>
          <a:p>
            <a:pPr lvl="0"/>
            <a:r>
              <a:rPr lang="en-US" smtClean="0">
                <a:sym typeface="Party LET" charset="0"/>
              </a:rPr>
              <a:t>Click to edit Master title style</a:t>
            </a:r>
          </a:p>
        </p:txBody>
      </p:sp>
      <p:sp>
        <p:nvSpPr>
          <p:cNvPr id="10242" name="Rectangle 2"/>
          <p:cNvSpPr>
            <a:spLocks noChangeArrowheads="1"/>
          </p:cNvSpPr>
          <p:nvPr>
            <p:ph type="body" idx="1"/>
          </p:nvPr>
        </p:nvSpPr>
        <p:spPr bwMode="auto">
          <a:xfrm>
            <a:off x="1879600" y="2628900"/>
            <a:ext cx="4495800" cy="5257800"/>
          </a:xfrm>
          <a:prstGeom prst="rect">
            <a:avLst/>
          </a:prstGeom>
          <a:noFill/>
          <a:ln w="12700">
            <a:noFill/>
            <a:miter lim="800000"/>
            <a:headEnd/>
            <a:tailEnd/>
          </a:ln>
          <a:effectLst/>
        </p:spPr>
        <p:txBody>
          <a:bodyPr vert="horz" wrap="square" lIns="50800" tIns="50800" rIns="50800" bIns="50800" numCol="1" anchor="ctr" anchorCtr="0" compatLnSpc="1">
            <a:prstTxWarp prst="textNoShape">
              <a:avLst/>
            </a:prstTxWarp>
          </a:bodyPr>
          <a:lstStyle/>
          <a:p>
            <a:pPr lvl="0"/>
            <a:r>
              <a:rPr lang="en-US" smtClean="0">
                <a:sym typeface="Savoye LET" charset="0"/>
              </a:rPr>
              <a:t>Click to edit Master text styles</a:t>
            </a:r>
          </a:p>
          <a:p>
            <a:pPr lvl="1"/>
            <a:r>
              <a:rPr lang="en-US" smtClean="0">
                <a:sym typeface="Savoye LET" charset="0"/>
              </a:rPr>
              <a:t>Second level</a:t>
            </a:r>
          </a:p>
          <a:p>
            <a:pPr lvl="2"/>
            <a:r>
              <a:rPr lang="en-US" smtClean="0">
                <a:sym typeface="Savoye LET" charset="0"/>
              </a:rPr>
              <a:t>Third level</a:t>
            </a:r>
          </a:p>
          <a:p>
            <a:pPr lvl="3"/>
            <a:r>
              <a:rPr lang="en-US" smtClean="0">
                <a:sym typeface="Savoye LET" charset="0"/>
              </a:rPr>
              <a:t>Fourth level</a:t>
            </a:r>
          </a:p>
          <a:p>
            <a:pPr lvl="4"/>
            <a:r>
              <a:rPr lang="en-US" smtClean="0">
                <a:sym typeface="Savoye LET" charset="0"/>
              </a:rPr>
              <a:t>Fifth level</a:t>
            </a:r>
          </a:p>
        </p:txBody>
      </p:sp>
      <p:pic>
        <p:nvPicPr>
          <p:cNvPr id="10243" name="Picture 3"/>
          <p:cNvPicPr>
            <a:picLocks noChangeAspect="1" noChangeArrowheads="1"/>
          </p:cNvPicPr>
          <p:nvPr/>
        </p:nvPicPr>
        <p:blipFill>
          <a:blip r:embed="rId14" cstate="print"/>
          <a:srcRect/>
          <a:stretch>
            <a:fillRect/>
          </a:stretch>
        </p:blipFill>
        <p:spPr bwMode="auto">
          <a:xfrm>
            <a:off x="11480800" y="304800"/>
            <a:ext cx="1155700" cy="1130300"/>
          </a:xfrm>
          <a:prstGeom prst="rect">
            <a:avLst/>
          </a:prstGeom>
          <a:noFill/>
          <a:ln w="12700" cap="flat">
            <a:noFill/>
            <a:miter lim="800000"/>
            <a:headEnd/>
            <a:tailEnd/>
          </a:ln>
        </p:spPr>
      </p:pic>
      <p:pic>
        <p:nvPicPr>
          <p:cNvPr id="10244" name="Picture 4"/>
          <p:cNvPicPr>
            <a:picLocks noChangeAspect="1" noChangeArrowheads="1"/>
          </p:cNvPicPr>
          <p:nvPr/>
        </p:nvPicPr>
        <p:blipFill>
          <a:blip r:embed="rId15" cstate="print"/>
          <a:srcRect/>
          <a:stretch>
            <a:fillRect/>
          </a:stretch>
        </p:blipFill>
        <p:spPr bwMode="auto">
          <a:xfrm>
            <a:off x="419100" y="7759700"/>
            <a:ext cx="1612900" cy="1562100"/>
          </a:xfrm>
          <a:prstGeom prst="rect">
            <a:avLst/>
          </a:prstGeom>
          <a:noFill/>
          <a:ln w="12700" cap="flat">
            <a:noFill/>
            <a:miter lim="800000"/>
            <a:headEnd/>
            <a:tailEnd/>
          </a:ln>
        </p:spPr>
      </p:pic>
    </p:spTree>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Lst>
  <p:transition/>
  <p:txStyles>
    <p:titleStyle>
      <a:lvl1pPr algn="ctr" rtl="0" fontAlgn="base">
        <a:spcBef>
          <a:spcPct val="0"/>
        </a:spcBef>
        <a:spcAft>
          <a:spcPct val="0"/>
        </a:spcAft>
        <a:defRPr sz="8400">
          <a:solidFill>
            <a:schemeClr val="tx1"/>
          </a:solidFill>
          <a:latin typeface="+mj-lt"/>
          <a:ea typeface="+mj-ea"/>
          <a:cs typeface="+mj-cs"/>
          <a:sym typeface="Party LET" charset="0"/>
        </a:defRPr>
      </a:lvl1pPr>
      <a:lvl2pPr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2pPr>
      <a:lvl3pPr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3pPr>
      <a:lvl4pPr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4pPr>
      <a:lvl5pPr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5pPr>
      <a:lvl6pPr marL="457200"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6pPr>
      <a:lvl7pPr marL="914400"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7pPr>
      <a:lvl8pPr marL="1371600"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8pPr>
      <a:lvl9pPr marL="1828800"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9pPr>
    </p:titleStyle>
    <p:bodyStyle>
      <a:lvl1pPr marL="849313" indent="-569913" algn="l" rtl="0" fontAlgn="base">
        <a:spcBef>
          <a:spcPts val="1100"/>
        </a:spcBef>
        <a:spcAft>
          <a:spcPct val="0"/>
        </a:spcAft>
        <a:buSzPct val="62000"/>
        <a:buChar char="•"/>
        <a:defRPr sz="4800">
          <a:solidFill>
            <a:schemeClr val="tx1"/>
          </a:solidFill>
          <a:latin typeface="+mn-lt"/>
          <a:ea typeface="+mn-ea"/>
          <a:cs typeface="+mn-cs"/>
          <a:sym typeface="Savoye LET" charset="0"/>
        </a:defRPr>
      </a:lvl1pPr>
      <a:lvl2pPr marL="1190625" indent="-530225" algn="l" rtl="0" fontAlgn="base">
        <a:spcBef>
          <a:spcPts val="1100"/>
        </a:spcBef>
        <a:spcAft>
          <a:spcPct val="0"/>
        </a:spcAft>
        <a:buSzPct val="62000"/>
        <a:buChar char="•"/>
        <a:defRPr sz="4200">
          <a:solidFill>
            <a:schemeClr val="tx1"/>
          </a:solidFill>
          <a:latin typeface="+mn-lt"/>
          <a:ea typeface="+mn-ea"/>
          <a:cs typeface="+mn-cs"/>
          <a:sym typeface="Savoye LET" charset="0"/>
        </a:defRPr>
      </a:lvl2pPr>
      <a:lvl3pPr marL="1530350" indent="-488950" algn="l" rtl="0" fontAlgn="base">
        <a:spcBef>
          <a:spcPts val="1100"/>
        </a:spcBef>
        <a:spcAft>
          <a:spcPct val="0"/>
        </a:spcAft>
        <a:buSzPct val="62000"/>
        <a:buChar char="•"/>
        <a:defRPr sz="3600">
          <a:solidFill>
            <a:schemeClr val="tx1"/>
          </a:solidFill>
          <a:latin typeface="+mn-lt"/>
          <a:ea typeface="+mn-ea"/>
          <a:cs typeface="+mn-cs"/>
          <a:sym typeface="Savoye LET" charset="0"/>
        </a:defRPr>
      </a:lvl3pPr>
      <a:lvl4pPr marL="1936750" indent="-488950" algn="l" rtl="0" fontAlgn="base">
        <a:spcBef>
          <a:spcPts val="1100"/>
        </a:spcBef>
        <a:spcAft>
          <a:spcPct val="0"/>
        </a:spcAft>
        <a:buSzPct val="62000"/>
        <a:buChar char="•"/>
        <a:defRPr sz="3600">
          <a:solidFill>
            <a:schemeClr val="tx1"/>
          </a:solidFill>
          <a:latin typeface="+mn-lt"/>
          <a:ea typeface="+mn-ea"/>
          <a:cs typeface="+mn-cs"/>
          <a:sym typeface="Savoye LET" charset="0"/>
        </a:defRPr>
      </a:lvl4pPr>
      <a:lvl5pPr marL="2317750" indent="-488950" algn="l" rtl="0" fontAlgn="base">
        <a:spcBef>
          <a:spcPts val="1100"/>
        </a:spcBef>
        <a:spcAft>
          <a:spcPct val="0"/>
        </a:spcAft>
        <a:buSzPct val="62000"/>
        <a:buChar char="•"/>
        <a:defRPr sz="3600">
          <a:solidFill>
            <a:schemeClr val="tx1"/>
          </a:solidFill>
          <a:latin typeface="+mn-lt"/>
          <a:ea typeface="+mn-ea"/>
          <a:cs typeface="+mn-cs"/>
          <a:sym typeface="Savoye LET" charset="0"/>
        </a:defRPr>
      </a:lvl5pPr>
      <a:lvl6pPr marL="2774950" indent="-488950" algn="l" rtl="0" fontAlgn="base">
        <a:spcBef>
          <a:spcPts val="1100"/>
        </a:spcBef>
        <a:spcAft>
          <a:spcPct val="0"/>
        </a:spcAft>
        <a:buSzPct val="62000"/>
        <a:buChar char="•"/>
        <a:defRPr sz="3600">
          <a:solidFill>
            <a:schemeClr val="tx1"/>
          </a:solidFill>
          <a:latin typeface="+mn-lt"/>
          <a:ea typeface="+mn-ea"/>
          <a:cs typeface="+mn-cs"/>
          <a:sym typeface="Savoye LET" charset="0"/>
        </a:defRPr>
      </a:lvl6pPr>
      <a:lvl7pPr marL="3232150" indent="-488950" algn="l" rtl="0" fontAlgn="base">
        <a:spcBef>
          <a:spcPts val="1100"/>
        </a:spcBef>
        <a:spcAft>
          <a:spcPct val="0"/>
        </a:spcAft>
        <a:buSzPct val="62000"/>
        <a:buChar char="•"/>
        <a:defRPr sz="3600">
          <a:solidFill>
            <a:schemeClr val="tx1"/>
          </a:solidFill>
          <a:latin typeface="+mn-lt"/>
          <a:ea typeface="+mn-ea"/>
          <a:cs typeface="+mn-cs"/>
          <a:sym typeface="Savoye LET" charset="0"/>
        </a:defRPr>
      </a:lvl7pPr>
      <a:lvl8pPr marL="3689350" indent="-488950" algn="l" rtl="0" fontAlgn="base">
        <a:spcBef>
          <a:spcPts val="1100"/>
        </a:spcBef>
        <a:spcAft>
          <a:spcPct val="0"/>
        </a:spcAft>
        <a:buSzPct val="62000"/>
        <a:buChar char="•"/>
        <a:defRPr sz="3600">
          <a:solidFill>
            <a:schemeClr val="tx1"/>
          </a:solidFill>
          <a:latin typeface="+mn-lt"/>
          <a:ea typeface="+mn-ea"/>
          <a:cs typeface="+mn-cs"/>
          <a:sym typeface="Savoye LET" charset="0"/>
        </a:defRPr>
      </a:lvl8pPr>
      <a:lvl9pPr marL="4146550" indent="-488950" algn="l" rtl="0" fontAlgn="base">
        <a:spcBef>
          <a:spcPts val="1100"/>
        </a:spcBef>
        <a:spcAft>
          <a:spcPct val="0"/>
        </a:spcAft>
        <a:buSzPct val="62000"/>
        <a:buChar char="•"/>
        <a:defRPr sz="3600">
          <a:solidFill>
            <a:schemeClr val="tx1"/>
          </a:solidFill>
          <a:latin typeface="+mn-lt"/>
          <a:ea typeface="+mn-ea"/>
          <a:cs typeface="+mn-cs"/>
          <a:sym typeface="Savoye LET"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1265" name="Rectangle 1"/>
          <p:cNvSpPr>
            <a:spLocks noChangeArrowheads="1"/>
          </p:cNvSpPr>
          <p:nvPr>
            <p:ph type="title"/>
          </p:nvPr>
        </p:nvSpPr>
        <p:spPr bwMode="auto">
          <a:xfrm>
            <a:off x="1092200" y="1854200"/>
            <a:ext cx="5918200" cy="3022600"/>
          </a:xfrm>
          <a:prstGeom prst="rect">
            <a:avLst/>
          </a:prstGeom>
          <a:noFill/>
          <a:ln w="12700">
            <a:noFill/>
            <a:miter lim="800000"/>
            <a:headEnd/>
            <a:tailEnd/>
          </a:ln>
          <a:effectLst/>
        </p:spPr>
        <p:txBody>
          <a:bodyPr vert="horz" wrap="square" lIns="50800" tIns="50800" rIns="50800" bIns="50800" numCol="1" anchor="b" anchorCtr="0" compatLnSpc="1">
            <a:prstTxWarp prst="textNoShape">
              <a:avLst/>
            </a:prstTxWarp>
          </a:bodyPr>
          <a:lstStyle/>
          <a:p>
            <a:pPr lvl="0"/>
            <a:r>
              <a:rPr lang="en-US" smtClean="0">
                <a:sym typeface="Party LET" charset="0"/>
              </a:rPr>
              <a:t>Click to edit Master title style</a:t>
            </a:r>
          </a:p>
        </p:txBody>
      </p:sp>
      <p:sp>
        <p:nvSpPr>
          <p:cNvPr id="11266" name="Rectangle 2"/>
          <p:cNvSpPr>
            <a:spLocks noChangeArrowheads="1"/>
          </p:cNvSpPr>
          <p:nvPr>
            <p:ph type="body" idx="1"/>
          </p:nvPr>
        </p:nvSpPr>
        <p:spPr bwMode="auto">
          <a:xfrm>
            <a:off x="1219200" y="5549900"/>
            <a:ext cx="5651500" cy="1435100"/>
          </a:xfrm>
          <a:prstGeom prst="rect">
            <a:avLst/>
          </a:prstGeom>
          <a:noFill/>
          <a:ln w="12700">
            <a:noFill/>
            <a:miter lim="800000"/>
            <a:headEnd/>
            <a:tailEnd/>
          </a:ln>
          <a:effectLst/>
        </p:spPr>
        <p:txBody>
          <a:bodyPr vert="horz" wrap="square" lIns="50800" tIns="50800" rIns="50800" bIns="50800" numCol="1" anchor="t" anchorCtr="0" compatLnSpc="1">
            <a:prstTxWarp prst="textNoShape">
              <a:avLst/>
            </a:prstTxWarp>
          </a:bodyPr>
          <a:lstStyle/>
          <a:p>
            <a:pPr lvl="0"/>
            <a:r>
              <a:rPr lang="en-US" smtClean="0">
                <a:sym typeface="Savoye LET" charset="0"/>
              </a:rPr>
              <a:t>Click to edit Master text styles</a:t>
            </a:r>
          </a:p>
          <a:p>
            <a:pPr lvl="1"/>
            <a:r>
              <a:rPr lang="en-US" smtClean="0">
                <a:sym typeface="Savoye LET" charset="0"/>
              </a:rPr>
              <a:t>Second level</a:t>
            </a:r>
          </a:p>
          <a:p>
            <a:pPr lvl="2"/>
            <a:r>
              <a:rPr lang="en-US" smtClean="0">
                <a:sym typeface="Savoye LET" charset="0"/>
              </a:rPr>
              <a:t>Third level</a:t>
            </a:r>
          </a:p>
          <a:p>
            <a:pPr lvl="3"/>
            <a:r>
              <a:rPr lang="en-US" smtClean="0">
                <a:sym typeface="Savoye LET" charset="0"/>
              </a:rPr>
              <a:t>Fourth level</a:t>
            </a:r>
          </a:p>
          <a:p>
            <a:pPr lvl="4"/>
            <a:r>
              <a:rPr lang="en-US" smtClean="0">
                <a:sym typeface="Savoye LET" charset="0"/>
              </a:rPr>
              <a:t>Fifth level</a:t>
            </a:r>
          </a:p>
        </p:txBody>
      </p:sp>
      <p:pic>
        <p:nvPicPr>
          <p:cNvPr id="11267" name="Picture 3"/>
          <p:cNvPicPr>
            <a:picLocks noChangeAspect="1" noChangeArrowheads="1"/>
          </p:cNvPicPr>
          <p:nvPr/>
        </p:nvPicPr>
        <p:blipFill>
          <a:blip r:embed="rId14" cstate="print"/>
          <a:srcRect/>
          <a:stretch>
            <a:fillRect/>
          </a:stretch>
        </p:blipFill>
        <p:spPr bwMode="auto">
          <a:xfrm>
            <a:off x="11480800" y="304800"/>
            <a:ext cx="1155700" cy="1130300"/>
          </a:xfrm>
          <a:prstGeom prst="rect">
            <a:avLst/>
          </a:prstGeom>
          <a:noFill/>
          <a:ln w="12700" cap="flat">
            <a:noFill/>
            <a:miter lim="800000"/>
            <a:headEnd/>
            <a:tailEnd/>
          </a:ln>
        </p:spPr>
      </p:pic>
      <p:pic>
        <p:nvPicPr>
          <p:cNvPr id="11268" name="Picture 4"/>
          <p:cNvPicPr>
            <a:picLocks noChangeAspect="1" noChangeArrowheads="1"/>
          </p:cNvPicPr>
          <p:nvPr/>
        </p:nvPicPr>
        <p:blipFill>
          <a:blip r:embed="rId15" cstate="print"/>
          <a:srcRect/>
          <a:stretch>
            <a:fillRect/>
          </a:stretch>
        </p:blipFill>
        <p:spPr bwMode="auto">
          <a:xfrm>
            <a:off x="419100" y="7759700"/>
            <a:ext cx="1612900" cy="1562100"/>
          </a:xfrm>
          <a:prstGeom prst="rect">
            <a:avLst/>
          </a:prstGeom>
          <a:noFill/>
          <a:ln w="12700" cap="flat">
            <a:noFill/>
            <a:miter lim="800000"/>
            <a:headEnd/>
            <a:tailEnd/>
          </a:ln>
        </p:spPr>
      </p:pic>
      <p:pic>
        <p:nvPicPr>
          <p:cNvPr id="11269" name="Picture 5"/>
          <p:cNvPicPr>
            <a:picLocks noChangeArrowheads="1"/>
          </p:cNvPicPr>
          <p:nvPr/>
        </p:nvPicPr>
        <p:blipFill>
          <a:blip r:embed="rId16" cstate="print"/>
          <a:srcRect/>
          <a:stretch>
            <a:fillRect/>
          </a:stretch>
        </p:blipFill>
        <p:spPr bwMode="auto">
          <a:xfrm>
            <a:off x="1409700" y="4775200"/>
            <a:ext cx="5283200" cy="431800"/>
          </a:xfrm>
          <a:prstGeom prst="rect">
            <a:avLst/>
          </a:prstGeom>
          <a:noFill/>
          <a:ln w="12700" cap="flat">
            <a:noFill/>
            <a:miter lim="800000"/>
            <a:headEnd/>
            <a:tailEnd/>
          </a:ln>
        </p:spPr>
      </p:pic>
    </p:spTree>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transition/>
  <p:txStyles>
    <p:titleStyle>
      <a:lvl1pPr algn="ctr" rtl="0" fontAlgn="base">
        <a:spcBef>
          <a:spcPct val="0"/>
        </a:spcBef>
        <a:spcAft>
          <a:spcPct val="0"/>
        </a:spcAft>
        <a:defRPr sz="8400">
          <a:solidFill>
            <a:schemeClr val="tx1"/>
          </a:solidFill>
          <a:latin typeface="+mj-lt"/>
          <a:ea typeface="+mj-ea"/>
          <a:cs typeface="+mj-cs"/>
          <a:sym typeface="Party LET" charset="0"/>
        </a:defRPr>
      </a:lvl1pPr>
      <a:lvl2pPr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2pPr>
      <a:lvl3pPr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3pPr>
      <a:lvl4pPr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4pPr>
      <a:lvl5pPr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5pPr>
      <a:lvl6pPr marL="457200"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6pPr>
      <a:lvl7pPr marL="914400"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7pPr>
      <a:lvl8pPr marL="1371600"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8pPr>
      <a:lvl9pPr marL="1828800"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9pPr>
    </p:titleStyle>
    <p:bodyStyle>
      <a:lvl1pPr algn="ctr" rtl="0" fontAlgn="base">
        <a:spcBef>
          <a:spcPct val="0"/>
        </a:spcBef>
        <a:spcAft>
          <a:spcPct val="0"/>
        </a:spcAft>
        <a:defRPr sz="4200">
          <a:solidFill>
            <a:schemeClr val="tx1"/>
          </a:solidFill>
          <a:latin typeface="+mn-lt"/>
          <a:ea typeface="+mn-ea"/>
          <a:cs typeface="+mn-cs"/>
          <a:sym typeface="Savoye LET" charset="0"/>
        </a:defRPr>
      </a:lvl1pPr>
      <a:lvl2pPr algn="ctr" rtl="0" fontAlgn="base">
        <a:spcBef>
          <a:spcPct val="0"/>
        </a:spcBef>
        <a:spcAft>
          <a:spcPct val="0"/>
        </a:spcAft>
        <a:defRPr sz="4200">
          <a:solidFill>
            <a:schemeClr val="tx1"/>
          </a:solidFill>
          <a:latin typeface="+mn-lt"/>
          <a:ea typeface="+mn-ea"/>
          <a:cs typeface="+mn-cs"/>
          <a:sym typeface="Savoye LET" charset="0"/>
        </a:defRPr>
      </a:lvl2pPr>
      <a:lvl3pPr algn="ctr" rtl="0" fontAlgn="base">
        <a:spcBef>
          <a:spcPct val="0"/>
        </a:spcBef>
        <a:spcAft>
          <a:spcPct val="0"/>
        </a:spcAft>
        <a:defRPr sz="4200">
          <a:solidFill>
            <a:schemeClr val="tx1"/>
          </a:solidFill>
          <a:latin typeface="+mn-lt"/>
          <a:ea typeface="+mn-ea"/>
          <a:cs typeface="+mn-cs"/>
          <a:sym typeface="Savoye LET" charset="0"/>
        </a:defRPr>
      </a:lvl3pPr>
      <a:lvl4pPr algn="ctr" rtl="0" fontAlgn="base">
        <a:spcBef>
          <a:spcPct val="0"/>
        </a:spcBef>
        <a:spcAft>
          <a:spcPct val="0"/>
        </a:spcAft>
        <a:defRPr sz="4200">
          <a:solidFill>
            <a:schemeClr val="tx1"/>
          </a:solidFill>
          <a:latin typeface="+mn-lt"/>
          <a:ea typeface="+mn-ea"/>
          <a:cs typeface="+mn-cs"/>
          <a:sym typeface="Savoye LET" charset="0"/>
        </a:defRPr>
      </a:lvl4pPr>
      <a:lvl5pPr algn="ctr" rtl="0" fontAlgn="base">
        <a:spcBef>
          <a:spcPct val="0"/>
        </a:spcBef>
        <a:spcAft>
          <a:spcPct val="0"/>
        </a:spcAft>
        <a:defRPr sz="4200">
          <a:solidFill>
            <a:schemeClr val="tx1"/>
          </a:solidFill>
          <a:latin typeface="+mn-lt"/>
          <a:ea typeface="+mn-ea"/>
          <a:cs typeface="+mn-cs"/>
          <a:sym typeface="Savoye LET" charset="0"/>
        </a:defRPr>
      </a:lvl5pPr>
      <a:lvl6pPr marL="457200" algn="ctr" rtl="0" fontAlgn="base">
        <a:spcBef>
          <a:spcPct val="0"/>
        </a:spcBef>
        <a:spcAft>
          <a:spcPct val="0"/>
        </a:spcAft>
        <a:defRPr sz="4200">
          <a:solidFill>
            <a:schemeClr val="tx1"/>
          </a:solidFill>
          <a:latin typeface="+mn-lt"/>
          <a:ea typeface="+mn-ea"/>
          <a:cs typeface="+mn-cs"/>
          <a:sym typeface="Savoye LET" charset="0"/>
        </a:defRPr>
      </a:lvl6pPr>
      <a:lvl7pPr marL="914400" algn="ctr" rtl="0" fontAlgn="base">
        <a:spcBef>
          <a:spcPct val="0"/>
        </a:spcBef>
        <a:spcAft>
          <a:spcPct val="0"/>
        </a:spcAft>
        <a:defRPr sz="4200">
          <a:solidFill>
            <a:schemeClr val="tx1"/>
          </a:solidFill>
          <a:latin typeface="+mn-lt"/>
          <a:ea typeface="+mn-ea"/>
          <a:cs typeface="+mn-cs"/>
          <a:sym typeface="Savoye LET" charset="0"/>
        </a:defRPr>
      </a:lvl7pPr>
      <a:lvl8pPr marL="1371600" algn="ctr" rtl="0" fontAlgn="base">
        <a:spcBef>
          <a:spcPct val="0"/>
        </a:spcBef>
        <a:spcAft>
          <a:spcPct val="0"/>
        </a:spcAft>
        <a:defRPr sz="4200">
          <a:solidFill>
            <a:schemeClr val="tx1"/>
          </a:solidFill>
          <a:latin typeface="+mn-lt"/>
          <a:ea typeface="+mn-ea"/>
          <a:cs typeface="+mn-cs"/>
          <a:sym typeface="Savoye LET" charset="0"/>
        </a:defRPr>
      </a:lvl8pPr>
      <a:lvl9pPr marL="1828800" algn="ctr" rtl="0" fontAlgn="base">
        <a:spcBef>
          <a:spcPct val="0"/>
        </a:spcBef>
        <a:spcAft>
          <a:spcPct val="0"/>
        </a:spcAft>
        <a:defRPr sz="4200">
          <a:solidFill>
            <a:schemeClr val="tx1"/>
          </a:solidFill>
          <a:latin typeface="+mn-lt"/>
          <a:ea typeface="+mn-ea"/>
          <a:cs typeface="+mn-cs"/>
          <a:sym typeface="Savoye LET"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2289" name="Rectangle 1"/>
          <p:cNvSpPr>
            <a:spLocks noChangeArrowheads="1"/>
          </p:cNvSpPr>
          <p:nvPr>
            <p:ph type="body" idx="1"/>
          </p:nvPr>
        </p:nvSpPr>
        <p:spPr bwMode="auto">
          <a:xfrm>
            <a:off x="1879600" y="1600200"/>
            <a:ext cx="9245600" cy="6286500"/>
          </a:xfrm>
          <a:prstGeom prst="rect">
            <a:avLst/>
          </a:prstGeom>
          <a:noFill/>
          <a:ln w="12700">
            <a:noFill/>
            <a:miter lim="800000"/>
            <a:headEnd/>
            <a:tailEnd/>
          </a:ln>
          <a:effectLst/>
        </p:spPr>
        <p:txBody>
          <a:bodyPr vert="horz" wrap="square" lIns="0" tIns="0" rIns="0" bIns="0" numCol="1" anchor="ctr" anchorCtr="0" compatLnSpc="1">
            <a:prstTxWarp prst="textNoShape">
              <a:avLst/>
            </a:prstTxWarp>
          </a:bodyPr>
          <a:lstStyle/>
          <a:p>
            <a:pPr lvl="0"/>
            <a:r>
              <a:rPr lang="en-US" smtClean="0">
                <a:sym typeface="Savoye LET" charset="0"/>
              </a:rPr>
              <a:t>Click to edit Master text styles</a:t>
            </a:r>
          </a:p>
          <a:p>
            <a:pPr lvl="1"/>
            <a:r>
              <a:rPr lang="en-US" smtClean="0">
                <a:sym typeface="Savoye LET" charset="0"/>
              </a:rPr>
              <a:t>Second level</a:t>
            </a:r>
          </a:p>
          <a:p>
            <a:pPr lvl="2"/>
            <a:r>
              <a:rPr lang="en-US" smtClean="0">
                <a:sym typeface="Savoye LET" charset="0"/>
              </a:rPr>
              <a:t>Third level</a:t>
            </a:r>
          </a:p>
          <a:p>
            <a:pPr lvl="3"/>
            <a:r>
              <a:rPr lang="en-US" smtClean="0">
                <a:sym typeface="Savoye LET" charset="0"/>
              </a:rPr>
              <a:t>Fourth level</a:t>
            </a:r>
          </a:p>
          <a:p>
            <a:pPr lvl="4"/>
            <a:r>
              <a:rPr lang="en-US" smtClean="0">
                <a:sym typeface="Savoye LET" charset="0"/>
              </a:rPr>
              <a:t>Fifth level</a:t>
            </a:r>
          </a:p>
        </p:txBody>
      </p:sp>
      <p:pic>
        <p:nvPicPr>
          <p:cNvPr id="12290" name="Picture 2"/>
          <p:cNvPicPr>
            <a:picLocks noChangeAspect="1" noChangeArrowheads="1"/>
          </p:cNvPicPr>
          <p:nvPr/>
        </p:nvPicPr>
        <p:blipFill>
          <a:blip r:embed="rId14" cstate="print"/>
          <a:srcRect/>
          <a:stretch>
            <a:fillRect/>
          </a:stretch>
        </p:blipFill>
        <p:spPr bwMode="auto">
          <a:xfrm>
            <a:off x="11480800" y="304800"/>
            <a:ext cx="1155700" cy="1130300"/>
          </a:xfrm>
          <a:prstGeom prst="rect">
            <a:avLst/>
          </a:prstGeom>
          <a:noFill/>
          <a:ln w="12700" cap="flat">
            <a:noFill/>
            <a:miter lim="800000"/>
            <a:headEnd/>
            <a:tailEnd/>
          </a:ln>
        </p:spPr>
      </p:pic>
      <p:pic>
        <p:nvPicPr>
          <p:cNvPr id="12291" name="Picture 3"/>
          <p:cNvPicPr>
            <a:picLocks noChangeAspect="1" noChangeArrowheads="1"/>
          </p:cNvPicPr>
          <p:nvPr/>
        </p:nvPicPr>
        <p:blipFill>
          <a:blip r:embed="rId15" cstate="print"/>
          <a:srcRect/>
          <a:stretch>
            <a:fillRect/>
          </a:stretch>
        </p:blipFill>
        <p:spPr bwMode="auto">
          <a:xfrm>
            <a:off x="419100" y="7759700"/>
            <a:ext cx="1612900" cy="1562100"/>
          </a:xfrm>
          <a:prstGeom prst="rect">
            <a:avLst/>
          </a:prstGeom>
          <a:noFill/>
          <a:ln w="12700" cap="flat">
            <a:noFill/>
            <a:miter lim="800000"/>
            <a:headEnd/>
            <a:tailEnd/>
          </a:ln>
        </p:spPr>
      </p:pic>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ransition/>
  <p:txStyles>
    <p:titleStyle>
      <a:lvl1pPr algn="ctr" rtl="0" fontAlgn="base">
        <a:spcBef>
          <a:spcPct val="0"/>
        </a:spcBef>
        <a:spcAft>
          <a:spcPct val="0"/>
        </a:spcAft>
        <a:defRPr sz="8400">
          <a:solidFill>
            <a:schemeClr val="tx1"/>
          </a:solidFill>
          <a:latin typeface="+mj-lt"/>
          <a:ea typeface="+mj-ea"/>
          <a:cs typeface="+mj-cs"/>
          <a:sym typeface="Party LET" charset="0"/>
        </a:defRPr>
      </a:lvl1pPr>
      <a:lvl2pPr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2pPr>
      <a:lvl3pPr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3pPr>
      <a:lvl4pPr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4pPr>
      <a:lvl5pPr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5pPr>
      <a:lvl6pPr marL="457200"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6pPr>
      <a:lvl7pPr marL="914400"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7pPr>
      <a:lvl8pPr marL="1371600"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8pPr>
      <a:lvl9pPr marL="1828800"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9pPr>
    </p:titleStyle>
    <p:bodyStyle>
      <a:lvl1pPr marL="900113" indent="-569913" algn="l" rtl="0" fontAlgn="base">
        <a:spcBef>
          <a:spcPts val="2700"/>
        </a:spcBef>
        <a:spcAft>
          <a:spcPct val="0"/>
        </a:spcAft>
        <a:buSzPct val="62000"/>
        <a:buChar char="•"/>
        <a:defRPr sz="4800">
          <a:solidFill>
            <a:schemeClr val="tx1"/>
          </a:solidFill>
          <a:latin typeface="+mn-lt"/>
          <a:ea typeface="+mn-ea"/>
          <a:cs typeface="+mn-cs"/>
          <a:sym typeface="Savoye LET" charset="0"/>
        </a:defRPr>
      </a:lvl1pPr>
      <a:lvl2pPr marL="1241425" indent="-530225" algn="l" rtl="0" fontAlgn="base">
        <a:spcBef>
          <a:spcPts val="2700"/>
        </a:spcBef>
        <a:spcAft>
          <a:spcPct val="0"/>
        </a:spcAft>
        <a:buSzPct val="62000"/>
        <a:buChar char="•"/>
        <a:defRPr sz="4200">
          <a:solidFill>
            <a:schemeClr val="tx1"/>
          </a:solidFill>
          <a:latin typeface="+mn-lt"/>
          <a:ea typeface="+mn-ea"/>
          <a:cs typeface="+mn-cs"/>
          <a:sym typeface="Savoye LET" charset="0"/>
        </a:defRPr>
      </a:lvl2pPr>
      <a:lvl3pPr marL="1581150" indent="-488950" algn="l" rtl="0" fontAlgn="base">
        <a:spcBef>
          <a:spcPts val="2700"/>
        </a:spcBef>
        <a:spcAft>
          <a:spcPct val="0"/>
        </a:spcAft>
        <a:buSzPct val="62000"/>
        <a:buChar char="•"/>
        <a:defRPr sz="3600">
          <a:solidFill>
            <a:schemeClr val="tx1"/>
          </a:solidFill>
          <a:latin typeface="+mn-lt"/>
          <a:ea typeface="+mn-ea"/>
          <a:cs typeface="+mn-cs"/>
          <a:sym typeface="Savoye LET" charset="0"/>
        </a:defRPr>
      </a:lvl3pPr>
      <a:lvl4pPr marL="1987550" indent="-488950" algn="l" rtl="0" fontAlgn="base">
        <a:spcBef>
          <a:spcPts val="2700"/>
        </a:spcBef>
        <a:spcAft>
          <a:spcPct val="0"/>
        </a:spcAft>
        <a:buSzPct val="62000"/>
        <a:buChar char="•"/>
        <a:defRPr sz="3600">
          <a:solidFill>
            <a:schemeClr val="tx1"/>
          </a:solidFill>
          <a:latin typeface="+mn-lt"/>
          <a:ea typeface="+mn-ea"/>
          <a:cs typeface="+mn-cs"/>
          <a:sym typeface="Savoye LET" charset="0"/>
        </a:defRPr>
      </a:lvl4pPr>
      <a:lvl5pPr marL="2368550" indent="-488950" algn="l" rtl="0" fontAlgn="base">
        <a:spcBef>
          <a:spcPts val="2700"/>
        </a:spcBef>
        <a:spcAft>
          <a:spcPct val="0"/>
        </a:spcAft>
        <a:buSzPct val="62000"/>
        <a:buChar char="•"/>
        <a:defRPr sz="3600">
          <a:solidFill>
            <a:schemeClr val="tx1"/>
          </a:solidFill>
          <a:latin typeface="+mn-lt"/>
          <a:ea typeface="+mn-ea"/>
          <a:cs typeface="+mn-cs"/>
          <a:sym typeface="Savoye LET" charset="0"/>
        </a:defRPr>
      </a:lvl5pPr>
      <a:lvl6pPr marL="2825750" indent="-488950" algn="l" rtl="0" fontAlgn="base">
        <a:spcBef>
          <a:spcPts val="2700"/>
        </a:spcBef>
        <a:spcAft>
          <a:spcPct val="0"/>
        </a:spcAft>
        <a:buSzPct val="62000"/>
        <a:buChar char="•"/>
        <a:defRPr sz="3600">
          <a:solidFill>
            <a:schemeClr val="tx1"/>
          </a:solidFill>
          <a:latin typeface="+mn-lt"/>
          <a:ea typeface="+mn-ea"/>
          <a:cs typeface="+mn-cs"/>
          <a:sym typeface="Savoye LET" charset="0"/>
        </a:defRPr>
      </a:lvl6pPr>
      <a:lvl7pPr marL="3282950" indent="-488950" algn="l" rtl="0" fontAlgn="base">
        <a:spcBef>
          <a:spcPts val="2700"/>
        </a:spcBef>
        <a:spcAft>
          <a:spcPct val="0"/>
        </a:spcAft>
        <a:buSzPct val="62000"/>
        <a:buChar char="•"/>
        <a:defRPr sz="3600">
          <a:solidFill>
            <a:schemeClr val="tx1"/>
          </a:solidFill>
          <a:latin typeface="+mn-lt"/>
          <a:ea typeface="+mn-ea"/>
          <a:cs typeface="+mn-cs"/>
          <a:sym typeface="Savoye LET" charset="0"/>
        </a:defRPr>
      </a:lvl7pPr>
      <a:lvl8pPr marL="3740150" indent="-488950" algn="l" rtl="0" fontAlgn="base">
        <a:spcBef>
          <a:spcPts val="2700"/>
        </a:spcBef>
        <a:spcAft>
          <a:spcPct val="0"/>
        </a:spcAft>
        <a:buSzPct val="62000"/>
        <a:buChar char="•"/>
        <a:defRPr sz="3600">
          <a:solidFill>
            <a:schemeClr val="tx1"/>
          </a:solidFill>
          <a:latin typeface="+mn-lt"/>
          <a:ea typeface="+mn-ea"/>
          <a:cs typeface="+mn-cs"/>
          <a:sym typeface="Savoye LET" charset="0"/>
        </a:defRPr>
      </a:lvl8pPr>
      <a:lvl9pPr marL="4197350" indent="-488950" algn="l" rtl="0" fontAlgn="base">
        <a:spcBef>
          <a:spcPts val="2700"/>
        </a:spcBef>
        <a:spcAft>
          <a:spcPct val="0"/>
        </a:spcAft>
        <a:buSzPct val="62000"/>
        <a:buChar char="•"/>
        <a:defRPr sz="3600">
          <a:solidFill>
            <a:schemeClr val="tx1"/>
          </a:solidFill>
          <a:latin typeface="+mn-lt"/>
          <a:ea typeface="+mn-ea"/>
          <a:cs typeface="+mn-cs"/>
          <a:sym typeface="Savoye LET"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pic>
        <p:nvPicPr>
          <p:cNvPr id="2049" name="Picture 1"/>
          <p:cNvPicPr>
            <a:picLocks noChangeAspect="1" noChangeArrowheads="1"/>
          </p:cNvPicPr>
          <p:nvPr/>
        </p:nvPicPr>
        <p:blipFill>
          <a:blip r:embed="rId14" cstate="print"/>
          <a:srcRect/>
          <a:stretch>
            <a:fillRect/>
          </a:stretch>
        </p:blipFill>
        <p:spPr bwMode="auto">
          <a:xfrm>
            <a:off x="11480800" y="304800"/>
            <a:ext cx="1155700" cy="1130300"/>
          </a:xfrm>
          <a:prstGeom prst="rect">
            <a:avLst/>
          </a:prstGeom>
          <a:noFill/>
          <a:ln w="12700" cap="flat">
            <a:noFill/>
            <a:miter lim="800000"/>
            <a:headEnd/>
            <a:tailEnd/>
          </a:ln>
        </p:spPr>
      </p:pic>
      <p:pic>
        <p:nvPicPr>
          <p:cNvPr id="2050" name="Picture 2"/>
          <p:cNvPicPr>
            <a:picLocks noChangeAspect="1" noChangeArrowheads="1"/>
          </p:cNvPicPr>
          <p:nvPr/>
        </p:nvPicPr>
        <p:blipFill>
          <a:blip r:embed="rId15" cstate="print"/>
          <a:srcRect/>
          <a:stretch>
            <a:fillRect/>
          </a:stretch>
        </p:blipFill>
        <p:spPr bwMode="auto">
          <a:xfrm>
            <a:off x="419100" y="7759700"/>
            <a:ext cx="1612900" cy="1562100"/>
          </a:xfrm>
          <a:prstGeom prst="rect">
            <a:avLst/>
          </a:prstGeom>
          <a:noFill/>
          <a:ln w="12700" cap="flat">
            <a:noFill/>
            <a:miter lim="800000"/>
            <a:headEnd/>
            <a:tailEnd/>
          </a:ln>
        </p:spPr>
      </p:pic>
      <p:sp>
        <p:nvSpPr>
          <p:cNvPr id="2051" name="Rectangle 3"/>
          <p:cNvSpPr>
            <a:spLocks noChangeArrowheads="1"/>
          </p:cNvSpPr>
          <p:nvPr>
            <p:ph type="title"/>
          </p:nvPr>
        </p:nvSpPr>
        <p:spPr bwMode="auto">
          <a:xfrm>
            <a:off x="1879600" y="800100"/>
            <a:ext cx="9245600" cy="1511300"/>
          </a:xfrm>
          <a:prstGeom prst="rect">
            <a:avLst/>
          </a:prstGeom>
          <a:noFill/>
          <a:ln w="12700">
            <a:noFill/>
            <a:miter lim="800000"/>
            <a:headEnd/>
            <a:tailEnd/>
          </a:ln>
          <a:effectLst/>
        </p:spPr>
        <p:txBody>
          <a:bodyPr vert="horz" wrap="square" lIns="50800" tIns="50800" rIns="50800" bIns="50800" numCol="1" anchor="ctr" anchorCtr="0" compatLnSpc="1">
            <a:prstTxWarp prst="textNoShape">
              <a:avLst/>
            </a:prstTxWarp>
          </a:bodyPr>
          <a:lstStyle/>
          <a:p>
            <a:pPr lvl="0"/>
            <a:r>
              <a:rPr lang="en-US" smtClean="0">
                <a:sym typeface="Party LET" charset="0"/>
              </a:rPr>
              <a:t>Click to edit Master title style</a:t>
            </a:r>
          </a:p>
        </p:txBody>
      </p:sp>
      <p:sp>
        <p:nvSpPr>
          <p:cNvPr id="2052" name="Rectangle 4"/>
          <p:cNvSpPr>
            <a:spLocks noChangeArrowheads="1"/>
          </p:cNvSpPr>
          <p:nvPr>
            <p:ph type="body" idx="1"/>
          </p:nvPr>
        </p:nvSpPr>
        <p:spPr bwMode="auto">
          <a:xfrm>
            <a:off x="1879600" y="2628900"/>
            <a:ext cx="9245600" cy="5257800"/>
          </a:xfrm>
          <a:prstGeom prst="rect">
            <a:avLst/>
          </a:prstGeom>
          <a:noFill/>
          <a:ln w="12700">
            <a:noFill/>
            <a:miter lim="800000"/>
            <a:headEnd/>
            <a:tailEnd/>
          </a:ln>
          <a:effectLst/>
        </p:spPr>
        <p:txBody>
          <a:bodyPr vert="horz" wrap="square" lIns="50800" tIns="50800" rIns="50800" bIns="50800" numCol="1" anchor="ctr" anchorCtr="0" compatLnSpc="1">
            <a:prstTxWarp prst="textNoShape">
              <a:avLst/>
            </a:prstTxWarp>
          </a:bodyPr>
          <a:lstStyle/>
          <a:p>
            <a:pPr lvl="0"/>
            <a:r>
              <a:rPr lang="en-US" smtClean="0">
                <a:sym typeface="Savoye LET" charset="0"/>
              </a:rPr>
              <a:t>Click to edit Master text styles</a:t>
            </a:r>
          </a:p>
          <a:p>
            <a:pPr lvl="1"/>
            <a:r>
              <a:rPr lang="en-US" smtClean="0">
                <a:sym typeface="Savoye LET" charset="0"/>
              </a:rPr>
              <a:t>Second level</a:t>
            </a:r>
          </a:p>
          <a:p>
            <a:pPr lvl="2"/>
            <a:r>
              <a:rPr lang="en-US" smtClean="0">
                <a:sym typeface="Savoye LET" charset="0"/>
              </a:rPr>
              <a:t>Third level</a:t>
            </a:r>
          </a:p>
          <a:p>
            <a:pPr lvl="3"/>
            <a:r>
              <a:rPr lang="en-US" smtClean="0">
                <a:sym typeface="Savoye LET" charset="0"/>
              </a:rPr>
              <a:t>Fourth level</a:t>
            </a:r>
          </a:p>
          <a:p>
            <a:pPr lvl="4"/>
            <a:r>
              <a:rPr lang="en-US" smtClean="0">
                <a:sym typeface="Savoye LET" charset="0"/>
              </a:rPr>
              <a:t>Fifth level</a:t>
            </a:r>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ransition/>
  <p:txStyles>
    <p:titleStyle>
      <a:lvl1pPr algn="ctr" rtl="0" fontAlgn="base">
        <a:spcBef>
          <a:spcPct val="0"/>
        </a:spcBef>
        <a:spcAft>
          <a:spcPct val="0"/>
        </a:spcAft>
        <a:defRPr sz="8400">
          <a:solidFill>
            <a:schemeClr val="tx1"/>
          </a:solidFill>
          <a:latin typeface="+mj-lt"/>
          <a:ea typeface="+mj-ea"/>
          <a:cs typeface="+mj-cs"/>
          <a:sym typeface="Party LET" charset="0"/>
        </a:defRPr>
      </a:lvl1pPr>
      <a:lvl2pPr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2pPr>
      <a:lvl3pPr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3pPr>
      <a:lvl4pPr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4pPr>
      <a:lvl5pPr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5pPr>
      <a:lvl6pPr marL="457200"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6pPr>
      <a:lvl7pPr marL="914400"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7pPr>
      <a:lvl8pPr marL="1371600"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8pPr>
      <a:lvl9pPr marL="1828800"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9pPr>
    </p:titleStyle>
    <p:bodyStyle>
      <a:lvl1pPr marL="849313" indent="-569913" algn="l" rtl="0" fontAlgn="base">
        <a:spcBef>
          <a:spcPts val="1100"/>
        </a:spcBef>
        <a:spcAft>
          <a:spcPct val="0"/>
        </a:spcAft>
        <a:buSzPct val="62000"/>
        <a:buChar char="•"/>
        <a:defRPr sz="4800">
          <a:solidFill>
            <a:schemeClr val="tx1"/>
          </a:solidFill>
          <a:latin typeface="+mn-lt"/>
          <a:ea typeface="+mn-ea"/>
          <a:cs typeface="+mn-cs"/>
          <a:sym typeface="Savoye LET" charset="0"/>
        </a:defRPr>
      </a:lvl1pPr>
      <a:lvl2pPr marL="1190625" indent="-530225" algn="l" rtl="0" fontAlgn="base">
        <a:spcBef>
          <a:spcPts val="1100"/>
        </a:spcBef>
        <a:spcAft>
          <a:spcPct val="0"/>
        </a:spcAft>
        <a:buSzPct val="62000"/>
        <a:buChar char="•"/>
        <a:defRPr sz="4200">
          <a:solidFill>
            <a:schemeClr val="tx1"/>
          </a:solidFill>
          <a:latin typeface="+mn-lt"/>
          <a:ea typeface="+mn-ea"/>
          <a:cs typeface="+mn-cs"/>
          <a:sym typeface="Savoye LET" charset="0"/>
        </a:defRPr>
      </a:lvl2pPr>
      <a:lvl3pPr marL="1530350" indent="-488950" algn="l" rtl="0" fontAlgn="base">
        <a:spcBef>
          <a:spcPts val="1100"/>
        </a:spcBef>
        <a:spcAft>
          <a:spcPct val="0"/>
        </a:spcAft>
        <a:buSzPct val="62000"/>
        <a:buChar char="•"/>
        <a:defRPr sz="3600">
          <a:solidFill>
            <a:schemeClr val="tx1"/>
          </a:solidFill>
          <a:latin typeface="+mn-lt"/>
          <a:ea typeface="+mn-ea"/>
          <a:cs typeface="+mn-cs"/>
          <a:sym typeface="Savoye LET" charset="0"/>
        </a:defRPr>
      </a:lvl3pPr>
      <a:lvl4pPr marL="1936750" indent="-488950" algn="l" rtl="0" fontAlgn="base">
        <a:spcBef>
          <a:spcPts val="1100"/>
        </a:spcBef>
        <a:spcAft>
          <a:spcPct val="0"/>
        </a:spcAft>
        <a:buSzPct val="62000"/>
        <a:buChar char="•"/>
        <a:defRPr sz="3600">
          <a:solidFill>
            <a:schemeClr val="tx1"/>
          </a:solidFill>
          <a:latin typeface="+mn-lt"/>
          <a:ea typeface="+mn-ea"/>
          <a:cs typeface="+mn-cs"/>
          <a:sym typeface="Savoye LET" charset="0"/>
        </a:defRPr>
      </a:lvl4pPr>
      <a:lvl5pPr marL="2317750" indent="-488950" algn="l" rtl="0" fontAlgn="base">
        <a:spcBef>
          <a:spcPts val="1100"/>
        </a:spcBef>
        <a:spcAft>
          <a:spcPct val="0"/>
        </a:spcAft>
        <a:buSzPct val="62000"/>
        <a:buChar char="•"/>
        <a:defRPr sz="3600">
          <a:solidFill>
            <a:schemeClr val="tx1"/>
          </a:solidFill>
          <a:latin typeface="+mn-lt"/>
          <a:ea typeface="+mn-ea"/>
          <a:cs typeface="+mn-cs"/>
          <a:sym typeface="Savoye LET" charset="0"/>
        </a:defRPr>
      </a:lvl5pPr>
      <a:lvl6pPr marL="2774950" indent="-488950" algn="l" rtl="0" fontAlgn="base">
        <a:spcBef>
          <a:spcPts val="1100"/>
        </a:spcBef>
        <a:spcAft>
          <a:spcPct val="0"/>
        </a:spcAft>
        <a:buSzPct val="62000"/>
        <a:buChar char="•"/>
        <a:defRPr sz="3600">
          <a:solidFill>
            <a:schemeClr val="tx1"/>
          </a:solidFill>
          <a:latin typeface="+mn-lt"/>
          <a:ea typeface="+mn-ea"/>
          <a:cs typeface="+mn-cs"/>
          <a:sym typeface="Savoye LET" charset="0"/>
        </a:defRPr>
      </a:lvl6pPr>
      <a:lvl7pPr marL="3232150" indent="-488950" algn="l" rtl="0" fontAlgn="base">
        <a:spcBef>
          <a:spcPts val="1100"/>
        </a:spcBef>
        <a:spcAft>
          <a:spcPct val="0"/>
        </a:spcAft>
        <a:buSzPct val="62000"/>
        <a:buChar char="•"/>
        <a:defRPr sz="3600">
          <a:solidFill>
            <a:schemeClr val="tx1"/>
          </a:solidFill>
          <a:latin typeface="+mn-lt"/>
          <a:ea typeface="+mn-ea"/>
          <a:cs typeface="+mn-cs"/>
          <a:sym typeface="Savoye LET" charset="0"/>
        </a:defRPr>
      </a:lvl7pPr>
      <a:lvl8pPr marL="3689350" indent="-488950" algn="l" rtl="0" fontAlgn="base">
        <a:spcBef>
          <a:spcPts val="1100"/>
        </a:spcBef>
        <a:spcAft>
          <a:spcPct val="0"/>
        </a:spcAft>
        <a:buSzPct val="62000"/>
        <a:buChar char="•"/>
        <a:defRPr sz="3600">
          <a:solidFill>
            <a:schemeClr val="tx1"/>
          </a:solidFill>
          <a:latin typeface="+mn-lt"/>
          <a:ea typeface="+mn-ea"/>
          <a:cs typeface="+mn-cs"/>
          <a:sym typeface="Savoye LET" charset="0"/>
        </a:defRPr>
      </a:lvl8pPr>
      <a:lvl9pPr marL="4146550" indent="-488950" algn="l" rtl="0" fontAlgn="base">
        <a:spcBef>
          <a:spcPts val="1100"/>
        </a:spcBef>
        <a:spcAft>
          <a:spcPct val="0"/>
        </a:spcAft>
        <a:buSzPct val="62000"/>
        <a:buChar char="•"/>
        <a:defRPr sz="3600">
          <a:solidFill>
            <a:schemeClr val="tx1"/>
          </a:solidFill>
          <a:latin typeface="+mn-lt"/>
          <a:ea typeface="+mn-ea"/>
          <a:cs typeface="+mn-cs"/>
          <a:sym typeface="Savoye LET"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3073" name="Rectangle 1"/>
          <p:cNvSpPr>
            <a:spLocks noChangeArrowheads="1"/>
          </p:cNvSpPr>
          <p:nvPr>
            <p:ph type="title"/>
          </p:nvPr>
        </p:nvSpPr>
        <p:spPr bwMode="auto">
          <a:xfrm>
            <a:off x="1879600" y="2527300"/>
            <a:ext cx="9245600" cy="4445000"/>
          </a:xfrm>
          <a:prstGeom prst="rect">
            <a:avLst/>
          </a:prstGeom>
          <a:noFill/>
          <a:ln w="12700">
            <a:noFill/>
            <a:miter lim="800000"/>
            <a:headEnd/>
            <a:tailEnd/>
          </a:ln>
          <a:effectLst/>
        </p:spPr>
        <p:txBody>
          <a:bodyPr vert="horz" wrap="square" lIns="50800" tIns="50800" rIns="50800" bIns="50800" numCol="1" anchor="ctr" anchorCtr="0" compatLnSpc="1">
            <a:prstTxWarp prst="textNoShape">
              <a:avLst/>
            </a:prstTxWarp>
          </a:bodyPr>
          <a:lstStyle/>
          <a:p>
            <a:pPr lvl="0"/>
            <a:r>
              <a:rPr lang="en-US" smtClean="0">
                <a:sym typeface="Party LET" charset="0"/>
              </a:rPr>
              <a:t>Click to edit Master title style</a:t>
            </a:r>
          </a:p>
        </p:txBody>
      </p:sp>
      <p:pic>
        <p:nvPicPr>
          <p:cNvPr id="3074" name="Picture 2"/>
          <p:cNvPicPr>
            <a:picLocks noChangeAspect="1" noChangeArrowheads="1"/>
          </p:cNvPicPr>
          <p:nvPr/>
        </p:nvPicPr>
        <p:blipFill>
          <a:blip r:embed="rId14" cstate="print"/>
          <a:srcRect/>
          <a:stretch>
            <a:fillRect/>
          </a:stretch>
        </p:blipFill>
        <p:spPr bwMode="auto">
          <a:xfrm>
            <a:off x="11480800" y="304800"/>
            <a:ext cx="1155700" cy="1130300"/>
          </a:xfrm>
          <a:prstGeom prst="rect">
            <a:avLst/>
          </a:prstGeom>
          <a:noFill/>
          <a:ln w="12700" cap="flat">
            <a:noFill/>
            <a:miter lim="800000"/>
            <a:headEnd/>
            <a:tailEnd/>
          </a:ln>
        </p:spPr>
      </p:pic>
      <p:pic>
        <p:nvPicPr>
          <p:cNvPr id="3075" name="Picture 3"/>
          <p:cNvPicPr>
            <a:picLocks noChangeAspect="1" noChangeArrowheads="1"/>
          </p:cNvPicPr>
          <p:nvPr/>
        </p:nvPicPr>
        <p:blipFill>
          <a:blip r:embed="rId15" cstate="print"/>
          <a:srcRect/>
          <a:stretch>
            <a:fillRect/>
          </a:stretch>
        </p:blipFill>
        <p:spPr bwMode="auto">
          <a:xfrm>
            <a:off x="419100" y="7759700"/>
            <a:ext cx="1612900" cy="1562100"/>
          </a:xfrm>
          <a:prstGeom prst="rect">
            <a:avLst/>
          </a:prstGeom>
          <a:noFill/>
          <a:ln w="12700" cap="flat">
            <a:noFill/>
            <a:miter lim="800000"/>
            <a:headEnd/>
            <a:tailEnd/>
          </a:ln>
        </p:spPr>
      </p:pic>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transition/>
  <p:txStyles>
    <p:titleStyle>
      <a:lvl1pPr algn="ctr" rtl="0" fontAlgn="base">
        <a:spcBef>
          <a:spcPct val="0"/>
        </a:spcBef>
        <a:spcAft>
          <a:spcPct val="0"/>
        </a:spcAft>
        <a:defRPr sz="12000">
          <a:solidFill>
            <a:schemeClr val="tx1"/>
          </a:solidFill>
          <a:latin typeface="+mj-lt"/>
          <a:ea typeface="+mj-ea"/>
          <a:cs typeface="+mj-cs"/>
          <a:sym typeface="Party LET" charset="0"/>
        </a:defRPr>
      </a:lvl1pPr>
      <a:lvl2pPr algn="ctr" rtl="0" fontAlgn="base">
        <a:spcBef>
          <a:spcPct val="0"/>
        </a:spcBef>
        <a:spcAft>
          <a:spcPct val="0"/>
        </a:spcAft>
        <a:defRPr sz="12000">
          <a:solidFill>
            <a:schemeClr val="tx1"/>
          </a:solidFill>
          <a:latin typeface="Party LET" charset="0"/>
          <a:ea typeface="ヒラギノ明朝 ProN W3" charset="0"/>
          <a:cs typeface="ヒラギノ明朝 ProN W3" charset="0"/>
          <a:sym typeface="Party LET" charset="0"/>
        </a:defRPr>
      </a:lvl2pPr>
      <a:lvl3pPr algn="ctr" rtl="0" fontAlgn="base">
        <a:spcBef>
          <a:spcPct val="0"/>
        </a:spcBef>
        <a:spcAft>
          <a:spcPct val="0"/>
        </a:spcAft>
        <a:defRPr sz="12000">
          <a:solidFill>
            <a:schemeClr val="tx1"/>
          </a:solidFill>
          <a:latin typeface="Party LET" charset="0"/>
          <a:ea typeface="ヒラギノ明朝 ProN W3" charset="0"/>
          <a:cs typeface="ヒラギノ明朝 ProN W3" charset="0"/>
          <a:sym typeface="Party LET" charset="0"/>
        </a:defRPr>
      </a:lvl3pPr>
      <a:lvl4pPr algn="ctr" rtl="0" fontAlgn="base">
        <a:spcBef>
          <a:spcPct val="0"/>
        </a:spcBef>
        <a:spcAft>
          <a:spcPct val="0"/>
        </a:spcAft>
        <a:defRPr sz="12000">
          <a:solidFill>
            <a:schemeClr val="tx1"/>
          </a:solidFill>
          <a:latin typeface="Party LET" charset="0"/>
          <a:ea typeface="ヒラギノ明朝 ProN W3" charset="0"/>
          <a:cs typeface="ヒラギノ明朝 ProN W3" charset="0"/>
          <a:sym typeface="Party LET" charset="0"/>
        </a:defRPr>
      </a:lvl4pPr>
      <a:lvl5pPr algn="ctr" rtl="0" fontAlgn="base">
        <a:spcBef>
          <a:spcPct val="0"/>
        </a:spcBef>
        <a:spcAft>
          <a:spcPct val="0"/>
        </a:spcAft>
        <a:defRPr sz="12000">
          <a:solidFill>
            <a:schemeClr val="tx1"/>
          </a:solidFill>
          <a:latin typeface="Party LET" charset="0"/>
          <a:ea typeface="ヒラギノ明朝 ProN W3" charset="0"/>
          <a:cs typeface="ヒラギノ明朝 ProN W3" charset="0"/>
          <a:sym typeface="Party LET" charset="0"/>
        </a:defRPr>
      </a:lvl5pPr>
      <a:lvl6pPr marL="457200" algn="ctr" rtl="0" fontAlgn="base">
        <a:spcBef>
          <a:spcPct val="0"/>
        </a:spcBef>
        <a:spcAft>
          <a:spcPct val="0"/>
        </a:spcAft>
        <a:defRPr sz="12000">
          <a:solidFill>
            <a:schemeClr val="tx1"/>
          </a:solidFill>
          <a:latin typeface="Party LET" charset="0"/>
          <a:ea typeface="ヒラギノ明朝 ProN W3" charset="0"/>
          <a:cs typeface="ヒラギノ明朝 ProN W3" charset="0"/>
          <a:sym typeface="Party LET" charset="0"/>
        </a:defRPr>
      </a:lvl6pPr>
      <a:lvl7pPr marL="914400" algn="ctr" rtl="0" fontAlgn="base">
        <a:spcBef>
          <a:spcPct val="0"/>
        </a:spcBef>
        <a:spcAft>
          <a:spcPct val="0"/>
        </a:spcAft>
        <a:defRPr sz="12000">
          <a:solidFill>
            <a:schemeClr val="tx1"/>
          </a:solidFill>
          <a:latin typeface="Party LET" charset="0"/>
          <a:ea typeface="ヒラギノ明朝 ProN W3" charset="0"/>
          <a:cs typeface="ヒラギノ明朝 ProN W3" charset="0"/>
          <a:sym typeface="Party LET" charset="0"/>
        </a:defRPr>
      </a:lvl7pPr>
      <a:lvl8pPr marL="1371600" algn="ctr" rtl="0" fontAlgn="base">
        <a:spcBef>
          <a:spcPct val="0"/>
        </a:spcBef>
        <a:spcAft>
          <a:spcPct val="0"/>
        </a:spcAft>
        <a:defRPr sz="12000">
          <a:solidFill>
            <a:schemeClr val="tx1"/>
          </a:solidFill>
          <a:latin typeface="Party LET" charset="0"/>
          <a:ea typeface="ヒラギノ明朝 ProN W3" charset="0"/>
          <a:cs typeface="ヒラギノ明朝 ProN W3" charset="0"/>
          <a:sym typeface="Party LET" charset="0"/>
        </a:defRPr>
      </a:lvl8pPr>
      <a:lvl9pPr marL="1828800" algn="ctr" rtl="0" fontAlgn="base">
        <a:spcBef>
          <a:spcPct val="0"/>
        </a:spcBef>
        <a:spcAft>
          <a:spcPct val="0"/>
        </a:spcAft>
        <a:defRPr sz="12000">
          <a:solidFill>
            <a:schemeClr val="tx1"/>
          </a:solidFill>
          <a:latin typeface="Party LET" charset="0"/>
          <a:ea typeface="ヒラギノ明朝 ProN W3" charset="0"/>
          <a:cs typeface="ヒラギノ明朝 ProN W3" charset="0"/>
          <a:sym typeface="Party LET" charset="0"/>
        </a:defRPr>
      </a:lvl9pPr>
    </p:titleStyle>
    <p:bodyStyle>
      <a:lvl1pPr algn="ctr" rtl="0" fontAlgn="base">
        <a:spcBef>
          <a:spcPct val="0"/>
        </a:spcBef>
        <a:spcAft>
          <a:spcPct val="0"/>
        </a:spcAft>
        <a:defRPr sz="4200">
          <a:solidFill>
            <a:schemeClr val="tx1"/>
          </a:solidFill>
          <a:latin typeface="+mn-lt"/>
          <a:ea typeface="+mn-ea"/>
          <a:cs typeface="+mn-cs"/>
          <a:sym typeface="Savoye LET" charset="0"/>
        </a:defRPr>
      </a:lvl1pPr>
      <a:lvl2pPr algn="ctr" rtl="0" fontAlgn="base">
        <a:spcBef>
          <a:spcPct val="0"/>
        </a:spcBef>
        <a:spcAft>
          <a:spcPct val="0"/>
        </a:spcAft>
        <a:defRPr sz="4200">
          <a:solidFill>
            <a:schemeClr val="tx1"/>
          </a:solidFill>
          <a:latin typeface="+mn-lt"/>
          <a:ea typeface="+mn-ea"/>
          <a:cs typeface="+mn-cs"/>
          <a:sym typeface="Savoye LET" charset="0"/>
        </a:defRPr>
      </a:lvl2pPr>
      <a:lvl3pPr algn="ctr" rtl="0" fontAlgn="base">
        <a:spcBef>
          <a:spcPct val="0"/>
        </a:spcBef>
        <a:spcAft>
          <a:spcPct val="0"/>
        </a:spcAft>
        <a:defRPr sz="4200">
          <a:solidFill>
            <a:schemeClr val="tx1"/>
          </a:solidFill>
          <a:latin typeface="+mn-lt"/>
          <a:ea typeface="+mn-ea"/>
          <a:cs typeface="+mn-cs"/>
          <a:sym typeface="Savoye LET" charset="0"/>
        </a:defRPr>
      </a:lvl3pPr>
      <a:lvl4pPr algn="ctr" rtl="0" fontAlgn="base">
        <a:spcBef>
          <a:spcPct val="0"/>
        </a:spcBef>
        <a:spcAft>
          <a:spcPct val="0"/>
        </a:spcAft>
        <a:defRPr sz="4200">
          <a:solidFill>
            <a:schemeClr val="tx1"/>
          </a:solidFill>
          <a:latin typeface="+mn-lt"/>
          <a:ea typeface="+mn-ea"/>
          <a:cs typeface="+mn-cs"/>
          <a:sym typeface="Savoye LET" charset="0"/>
        </a:defRPr>
      </a:lvl4pPr>
      <a:lvl5pPr algn="ctr" rtl="0" fontAlgn="base">
        <a:spcBef>
          <a:spcPct val="0"/>
        </a:spcBef>
        <a:spcAft>
          <a:spcPct val="0"/>
        </a:spcAft>
        <a:defRPr sz="4200">
          <a:solidFill>
            <a:schemeClr val="tx1"/>
          </a:solidFill>
          <a:latin typeface="+mn-lt"/>
          <a:ea typeface="+mn-ea"/>
          <a:cs typeface="+mn-cs"/>
          <a:sym typeface="Savoye LET" charset="0"/>
        </a:defRPr>
      </a:lvl5pPr>
      <a:lvl6pPr marL="457200" algn="ctr" rtl="0" fontAlgn="base">
        <a:spcBef>
          <a:spcPct val="0"/>
        </a:spcBef>
        <a:spcAft>
          <a:spcPct val="0"/>
        </a:spcAft>
        <a:defRPr sz="4200">
          <a:solidFill>
            <a:schemeClr val="tx1"/>
          </a:solidFill>
          <a:latin typeface="+mn-lt"/>
          <a:ea typeface="+mn-ea"/>
          <a:cs typeface="+mn-cs"/>
          <a:sym typeface="Savoye LET" charset="0"/>
        </a:defRPr>
      </a:lvl6pPr>
      <a:lvl7pPr marL="914400" algn="ctr" rtl="0" fontAlgn="base">
        <a:spcBef>
          <a:spcPct val="0"/>
        </a:spcBef>
        <a:spcAft>
          <a:spcPct val="0"/>
        </a:spcAft>
        <a:defRPr sz="4200">
          <a:solidFill>
            <a:schemeClr val="tx1"/>
          </a:solidFill>
          <a:latin typeface="+mn-lt"/>
          <a:ea typeface="+mn-ea"/>
          <a:cs typeface="+mn-cs"/>
          <a:sym typeface="Savoye LET" charset="0"/>
        </a:defRPr>
      </a:lvl7pPr>
      <a:lvl8pPr marL="1371600" algn="ctr" rtl="0" fontAlgn="base">
        <a:spcBef>
          <a:spcPct val="0"/>
        </a:spcBef>
        <a:spcAft>
          <a:spcPct val="0"/>
        </a:spcAft>
        <a:defRPr sz="4200">
          <a:solidFill>
            <a:schemeClr val="tx1"/>
          </a:solidFill>
          <a:latin typeface="+mn-lt"/>
          <a:ea typeface="+mn-ea"/>
          <a:cs typeface="+mn-cs"/>
          <a:sym typeface="Savoye LET" charset="0"/>
        </a:defRPr>
      </a:lvl8pPr>
      <a:lvl9pPr marL="1828800" algn="ctr" rtl="0" fontAlgn="base">
        <a:spcBef>
          <a:spcPct val="0"/>
        </a:spcBef>
        <a:spcAft>
          <a:spcPct val="0"/>
        </a:spcAft>
        <a:defRPr sz="4200">
          <a:solidFill>
            <a:schemeClr val="tx1"/>
          </a:solidFill>
          <a:latin typeface="+mn-lt"/>
          <a:ea typeface="+mn-ea"/>
          <a:cs typeface="+mn-cs"/>
          <a:sym typeface="Savoye LET"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4097" name="Rectangle 1"/>
          <p:cNvSpPr>
            <a:spLocks noChangeArrowheads="1"/>
          </p:cNvSpPr>
          <p:nvPr>
            <p:ph type="title"/>
          </p:nvPr>
        </p:nvSpPr>
        <p:spPr bwMode="auto">
          <a:xfrm>
            <a:off x="2057400" y="6426200"/>
            <a:ext cx="8890000" cy="1600200"/>
          </a:xfrm>
          <a:prstGeom prst="rect">
            <a:avLst/>
          </a:prstGeom>
          <a:noFill/>
          <a:ln w="12700">
            <a:noFill/>
            <a:miter lim="800000"/>
            <a:headEnd/>
            <a:tailEnd/>
          </a:ln>
          <a:effectLst/>
        </p:spPr>
        <p:txBody>
          <a:bodyPr vert="horz" wrap="square" lIns="50800" tIns="50800" rIns="50800" bIns="50800" numCol="1" anchor="t" anchorCtr="0" compatLnSpc="1">
            <a:prstTxWarp prst="textNoShape">
              <a:avLst/>
            </a:prstTxWarp>
          </a:bodyPr>
          <a:lstStyle/>
          <a:p>
            <a:pPr lvl="0"/>
            <a:r>
              <a:rPr lang="en-US" smtClean="0">
                <a:sym typeface="Party LET" charset="0"/>
              </a:rPr>
              <a:t>Click to edit Master title style</a:t>
            </a:r>
          </a:p>
        </p:txBody>
      </p:sp>
      <p:pic>
        <p:nvPicPr>
          <p:cNvPr id="4098" name="Picture 2"/>
          <p:cNvPicPr>
            <a:picLocks noChangeAspect="1" noChangeArrowheads="1"/>
          </p:cNvPicPr>
          <p:nvPr/>
        </p:nvPicPr>
        <p:blipFill>
          <a:blip r:embed="rId14" cstate="print"/>
          <a:srcRect/>
          <a:stretch>
            <a:fillRect/>
          </a:stretch>
        </p:blipFill>
        <p:spPr bwMode="auto">
          <a:xfrm>
            <a:off x="11480800" y="304800"/>
            <a:ext cx="1155700" cy="1130300"/>
          </a:xfrm>
          <a:prstGeom prst="rect">
            <a:avLst/>
          </a:prstGeom>
          <a:noFill/>
          <a:ln w="12700" cap="flat">
            <a:noFill/>
            <a:miter lim="800000"/>
            <a:headEnd/>
            <a:tailEnd/>
          </a:ln>
        </p:spPr>
      </p:pic>
      <p:pic>
        <p:nvPicPr>
          <p:cNvPr id="4099" name="Picture 3"/>
          <p:cNvPicPr>
            <a:picLocks noChangeAspect="1" noChangeArrowheads="1"/>
          </p:cNvPicPr>
          <p:nvPr/>
        </p:nvPicPr>
        <p:blipFill>
          <a:blip r:embed="rId15" cstate="print"/>
          <a:srcRect/>
          <a:stretch>
            <a:fillRect/>
          </a:stretch>
        </p:blipFill>
        <p:spPr bwMode="auto">
          <a:xfrm>
            <a:off x="419100" y="7759700"/>
            <a:ext cx="1612900" cy="1562100"/>
          </a:xfrm>
          <a:prstGeom prst="rect">
            <a:avLst/>
          </a:prstGeom>
          <a:noFill/>
          <a:ln w="12700" cap="flat">
            <a:noFill/>
            <a:miter lim="800000"/>
            <a:headEnd/>
            <a:tailEnd/>
          </a:ln>
        </p:spPr>
      </p:pic>
    </p:spTree>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transition/>
  <p:txStyles>
    <p:titleStyle>
      <a:lvl1pPr algn="ctr" rtl="0" fontAlgn="base">
        <a:spcBef>
          <a:spcPct val="0"/>
        </a:spcBef>
        <a:spcAft>
          <a:spcPct val="0"/>
        </a:spcAft>
        <a:defRPr sz="8400">
          <a:solidFill>
            <a:schemeClr val="tx1"/>
          </a:solidFill>
          <a:latin typeface="+mj-lt"/>
          <a:ea typeface="+mj-ea"/>
          <a:cs typeface="+mj-cs"/>
          <a:sym typeface="Party LET" charset="0"/>
        </a:defRPr>
      </a:lvl1pPr>
      <a:lvl2pPr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2pPr>
      <a:lvl3pPr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3pPr>
      <a:lvl4pPr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4pPr>
      <a:lvl5pPr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5pPr>
      <a:lvl6pPr marL="457200"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6pPr>
      <a:lvl7pPr marL="914400"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7pPr>
      <a:lvl8pPr marL="1371600"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8pPr>
      <a:lvl9pPr marL="1828800"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9pPr>
    </p:titleStyle>
    <p:bodyStyle>
      <a:lvl1pPr algn="ctr" rtl="0" fontAlgn="base">
        <a:spcBef>
          <a:spcPct val="0"/>
        </a:spcBef>
        <a:spcAft>
          <a:spcPct val="0"/>
        </a:spcAft>
        <a:defRPr sz="4200">
          <a:solidFill>
            <a:schemeClr val="tx1"/>
          </a:solidFill>
          <a:latin typeface="+mn-lt"/>
          <a:ea typeface="+mn-ea"/>
          <a:cs typeface="+mn-cs"/>
          <a:sym typeface="Savoye LET" charset="0"/>
        </a:defRPr>
      </a:lvl1pPr>
      <a:lvl2pPr algn="ctr" rtl="0" fontAlgn="base">
        <a:spcBef>
          <a:spcPct val="0"/>
        </a:spcBef>
        <a:spcAft>
          <a:spcPct val="0"/>
        </a:spcAft>
        <a:defRPr sz="4200">
          <a:solidFill>
            <a:schemeClr val="tx1"/>
          </a:solidFill>
          <a:latin typeface="+mn-lt"/>
          <a:ea typeface="+mn-ea"/>
          <a:cs typeface="+mn-cs"/>
          <a:sym typeface="Savoye LET" charset="0"/>
        </a:defRPr>
      </a:lvl2pPr>
      <a:lvl3pPr algn="ctr" rtl="0" fontAlgn="base">
        <a:spcBef>
          <a:spcPct val="0"/>
        </a:spcBef>
        <a:spcAft>
          <a:spcPct val="0"/>
        </a:spcAft>
        <a:defRPr sz="4200">
          <a:solidFill>
            <a:schemeClr val="tx1"/>
          </a:solidFill>
          <a:latin typeface="+mn-lt"/>
          <a:ea typeface="+mn-ea"/>
          <a:cs typeface="+mn-cs"/>
          <a:sym typeface="Savoye LET" charset="0"/>
        </a:defRPr>
      </a:lvl3pPr>
      <a:lvl4pPr algn="ctr" rtl="0" fontAlgn="base">
        <a:spcBef>
          <a:spcPct val="0"/>
        </a:spcBef>
        <a:spcAft>
          <a:spcPct val="0"/>
        </a:spcAft>
        <a:defRPr sz="4200">
          <a:solidFill>
            <a:schemeClr val="tx1"/>
          </a:solidFill>
          <a:latin typeface="+mn-lt"/>
          <a:ea typeface="+mn-ea"/>
          <a:cs typeface="+mn-cs"/>
          <a:sym typeface="Savoye LET" charset="0"/>
        </a:defRPr>
      </a:lvl4pPr>
      <a:lvl5pPr algn="ctr" rtl="0" fontAlgn="base">
        <a:spcBef>
          <a:spcPct val="0"/>
        </a:spcBef>
        <a:spcAft>
          <a:spcPct val="0"/>
        </a:spcAft>
        <a:defRPr sz="4200">
          <a:solidFill>
            <a:schemeClr val="tx1"/>
          </a:solidFill>
          <a:latin typeface="+mn-lt"/>
          <a:ea typeface="+mn-ea"/>
          <a:cs typeface="+mn-cs"/>
          <a:sym typeface="Savoye LET" charset="0"/>
        </a:defRPr>
      </a:lvl5pPr>
      <a:lvl6pPr marL="457200" algn="ctr" rtl="0" fontAlgn="base">
        <a:spcBef>
          <a:spcPct val="0"/>
        </a:spcBef>
        <a:spcAft>
          <a:spcPct val="0"/>
        </a:spcAft>
        <a:defRPr sz="4200">
          <a:solidFill>
            <a:schemeClr val="tx1"/>
          </a:solidFill>
          <a:latin typeface="+mn-lt"/>
          <a:ea typeface="+mn-ea"/>
          <a:cs typeface="+mn-cs"/>
          <a:sym typeface="Savoye LET" charset="0"/>
        </a:defRPr>
      </a:lvl6pPr>
      <a:lvl7pPr marL="914400" algn="ctr" rtl="0" fontAlgn="base">
        <a:spcBef>
          <a:spcPct val="0"/>
        </a:spcBef>
        <a:spcAft>
          <a:spcPct val="0"/>
        </a:spcAft>
        <a:defRPr sz="4200">
          <a:solidFill>
            <a:schemeClr val="tx1"/>
          </a:solidFill>
          <a:latin typeface="+mn-lt"/>
          <a:ea typeface="+mn-ea"/>
          <a:cs typeface="+mn-cs"/>
          <a:sym typeface="Savoye LET" charset="0"/>
        </a:defRPr>
      </a:lvl7pPr>
      <a:lvl8pPr marL="1371600" algn="ctr" rtl="0" fontAlgn="base">
        <a:spcBef>
          <a:spcPct val="0"/>
        </a:spcBef>
        <a:spcAft>
          <a:spcPct val="0"/>
        </a:spcAft>
        <a:defRPr sz="4200">
          <a:solidFill>
            <a:schemeClr val="tx1"/>
          </a:solidFill>
          <a:latin typeface="+mn-lt"/>
          <a:ea typeface="+mn-ea"/>
          <a:cs typeface="+mn-cs"/>
          <a:sym typeface="Savoye LET" charset="0"/>
        </a:defRPr>
      </a:lvl8pPr>
      <a:lvl9pPr marL="1828800" algn="ctr" rtl="0" fontAlgn="base">
        <a:spcBef>
          <a:spcPct val="0"/>
        </a:spcBef>
        <a:spcAft>
          <a:spcPct val="0"/>
        </a:spcAft>
        <a:defRPr sz="4200">
          <a:solidFill>
            <a:schemeClr val="tx1"/>
          </a:solidFill>
          <a:latin typeface="+mn-lt"/>
          <a:ea typeface="+mn-ea"/>
          <a:cs typeface="+mn-cs"/>
          <a:sym typeface="Savoye LET"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pic>
        <p:nvPicPr>
          <p:cNvPr id="5121" name="Picture 1"/>
          <p:cNvPicPr>
            <a:picLocks noChangeAspect="1" noChangeArrowheads="1"/>
          </p:cNvPicPr>
          <p:nvPr/>
        </p:nvPicPr>
        <p:blipFill>
          <a:blip r:embed="rId14" cstate="print"/>
          <a:srcRect/>
          <a:stretch>
            <a:fillRect/>
          </a:stretch>
        </p:blipFill>
        <p:spPr bwMode="auto">
          <a:xfrm>
            <a:off x="11480800" y="304800"/>
            <a:ext cx="1155700" cy="1130300"/>
          </a:xfrm>
          <a:prstGeom prst="rect">
            <a:avLst/>
          </a:prstGeom>
          <a:noFill/>
          <a:ln w="12700" cap="flat">
            <a:noFill/>
            <a:miter lim="800000"/>
            <a:headEnd/>
            <a:tailEnd/>
          </a:ln>
        </p:spPr>
      </p:pic>
      <p:pic>
        <p:nvPicPr>
          <p:cNvPr id="5122" name="Picture 2"/>
          <p:cNvPicPr>
            <a:picLocks noChangeAspect="1" noChangeArrowheads="1"/>
          </p:cNvPicPr>
          <p:nvPr/>
        </p:nvPicPr>
        <p:blipFill>
          <a:blip r:embed="rId15" cstate="print"/>
          <a:srcRect/>
          <a:stretch>
            <a:fillRect/>
          </a:stretch>
        </p:blipFill>
        <p:spPr bwMode="auto">
          <a:xfrm>
            <a:off x="419100" y="7759700"/>
            <a:ext cx="1612900" cy="1562100"/>
          </a:xfrm>
          <a:prstGeom prst="rect">
            <a:avLst/>
          </a:prstGeom>
          <a:noFill/>
          <a:ln w="12700" cap="flat">
            <a:noFill/>
            <a:miter lim="800000"/>
            <a:headEnd/>
            <a:tailEnd/>
          </a:ln>
        </p:spPr>
      </p:pic>
    </p:spTree>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transition/>
  <p:txStyles>
    <p:titleStyle>
      <a:lvl1pPr algn="ctr" rtl="0" fontAlgn="base">
        <a:spcBef>
          <a:spcPct val="0"/>
        </a:spcBef>
        <a:spcAft>
          <a:spcPct val="0"/>
        </a:spcAft>
        <a:defRPr sz="8400">
          <a:solidFill>
            <a:schemeClr val="tx1"/>
          </a:solidFill>
          <a:latin typeface="+mj-lt"/>
          <a:ea typeface="+mj-ea"/>
          <a:cs typeface="+mj-cs"/>
          <a:sym typeface="Party LET" charset="0"/>
        </a:defRPr>
      </a:lvl1pPr>
      <a:lvl2pPr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2pPr>
      <a:lvl3pPr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3pPr>
      <a:lvl4pPr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4pPr>
      <a:lvl5pPr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5pPr>
      <a:lvl6pPr marL="457200"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6pPr>
      <a:lvl7pPr marL="914400"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7pPr>
      <a:lvl8pPr marL="1371600"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8pPr>
      <a:lvl9pPr marL="1828800"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9pPr>
    </p:titleStyle>
    <p:bodyStyle>
      <a:lvl1pPr marL="900113" indent="-569913" algn="l" rtl="0" fontAlgn="base">
        <a:spcBef>
          <a:spcPts val="1100"/>
        </a:spcBef>
        <a:spcAft>
          <a:spcPct val="0"/>
        </a:spcAft>
        <a:buSzPct val="62000"/>
        <a:buChar char="•"/>
        <a:defRPr sz="4800">
          <a:solidFill>
            <a:schemeClr val="tx1"/>
          </a:solidFill>
          <a:latin typeface="+mn-lt"/>
          <a:ea typeface="+mn-ea"/>
          <a:cs typeface="+mn-cs"/>
          <a:sym typeface="Savoye LET" charset="0"/>
        </a:defRPr>
      </a:lvl1pPr>
      <a:lvl2pPr marL="1241425" indent="-530225" algn="l" rtl="0" fontAlgn="base">
        <a:spcBef>
          <a:spcPts val="1100"/>
        </a:spcBef>
        <a:spcAft>
          <a:spcPct val="0"/>
        </a:spcAft>
        <a:buSzPct val="62000"/>
        <a:buChar char="•"/>
        <a:defRPr sz="4200">
          <a:solidFill>
            <a:schemeClr val="tx1"/>
          </a:solidFill>
          <a:latin typeface="+mn-lt"/>
          <a:ea typeface="+mn-ea"/>
          <a:cs typeface="+mn-cs"/>
          <a:sym typeface="Savoye LET" charset="0"/>
        </a:defRPr>
      </a:lvl2pPr>
      <a:lvl3pPr marL="1581150" indent="-488950" algn="l" rtl="0" fontAlgn="base">
        <a:spcBef>
          <a:spcPts val="1100"/>
        </a:spcBef>
        <a:spcAft>
          <a:spcPct val="0"/>
        </a:spcAft>
        <a:buSzPct val="62000"/>
        <a:buChar char="•"/>
        <a:defRPr sz="3600">
          <a:solidFill>
            <a:schemeClr val="tx1"/>
          </a:solidFill>
          <a:latin typeface="+mn-lt"/>
          <a:ea typeface="+mn-ea"/>
          <a:cs typeface="+mn-cs"/>
          <a:sym typeface="Savoye LET" charset="0"/>
        </a:defRPr>
      </a:lvl3pPr>
      <a:lvl4pPr marL="1987550" indent="-488950" algn="l" rtl="0" fontAlgn="base">
        <a:spcBef>
          <a:spcPts val="1100"/>
        </a:spcBef>
        <a:spcAft>
          <a:spcPct val="0"/>
        </a:spcAft>
        <a:buSzPct val="62000"/>
        <a:buChar char="•"/>
        <a:defRPr sz="3600">
          <a:solidFill>
            <a:schemeClr val="tx1"/>
          </a:solidFill>
          <a:latin typeface="+mn-lt"/>
          <a:ea typeface="+mn-ea"/>
          <a:cs typeface="+mn-cs"/>
          <a:sym typeface="Savoye LET" charset="0"/>
        </a:defRPr>
      </a:lvl4pPr>
      <a:lvl5pPr marL="2368550" indent="-488950" algn="l" rtl="0" fontAlgn="base">
        <a:spcBef>
          <a:spcPts val="1100"/>
        </a:spcBef>
        <a:spcAft>
          <a:spcPct val="0"/>
        </a:spcAft>
        <a:buSzPct val="62000"/>
        <a:buChar char="•"/>
        <a:defRPr sz="3600">
          <a:solidFill>
            <a:schemeClr val="tx1"/>
          </a:solidFill>
          <a:latin typeface="+mn-lt"/>
          <a:ea typeface="+mn-ea"/>
          <a:cs typeface="+mn-cs"/>
          <a:sym typeface="Savoye LET" charset="0"/>
        </a:defRPr>
      </a:lvl5pPr>
      <a:lvl6pPr marL="2825750" indent="-488950" algn="l" rtl="0" fontAlgn="base">
        <a:spcBef>
          <a:spcPts val="1100"/>
        </a:spcBef>
        <a:spcAft>
          <a:spcPct val="0"/>
        </a:spcAft>
        <a:buSzPct val="62000"/>
        <a:buChar char="•"/>
        <a:defRPr sz="3600">
          <a:solidFill>
            <a:schemeClr val="tx1"/>
          </a:solidFill>
          <a:latin typeface="+mn-lt"/>
          <a:ea typeface="+mn-ea"/>
          <a:cs typeface="+mn-cs"/>
          <a:sym typeface="Savoye LET" charset="0"/>
        </a:defRPr>
      </a:lvl6pPr>
      <a:lvl7pPr marL="3282950" indent="-488950" algn="l" rtl="0" fontAlgn="base">
        <a:spcBef>
          <a:spcPts val="1100"/>
        </a:spcBef>
        <a:spcAft>
          <a:spcPct val="0"/>
        </a:spcAft>
        <a:buSzPct val="62000"/>
        <a:buChar char="•"/>
        <a:defRPr sz="3600">
          <a:solidFill>
            <a:schemeClr val="tx1"/>
          </a:solidFill>
          <a:latin typeface="+mn-lt"/>
          <a:ea typeface="+mn-ea"/>
          <a:cs typeface="+mn-cs"/>
          <a:sym typeface="Savoye LET" charset="0"/>
        </a:defRPr>
      </a:lvl7pPr>
      <a:lvl8pPr marL="3740150" indent="-488950" algn="l" rtl="0" fontAlgn="base">
        <a:spcBef>
          <a:spcPts val="1100"/>
        </a:spcBef>
        <a:spcAft>
          <a:spcPct val="0"/>
        </a:spcAft>
        <a:buSzPct val="62000"/>
        <a:buChar char="•"/>
        <a:defRPr sz="3600">
          <a:solidFill>
            <a:schemeClr val="tx1"/>
          </a:solidFill>
          <a:latin typeface="+mn-lt"/>
          <a:ea typeface="+mn-ea"/>
          <a:cs typeface="+mn-cs"/>
          <a:sym typeface="Savoye LET" charset="0"/>
        </a:defRPr>
      </a:lvl8pPr>
      <a:lvl9pPr marL="4197350" indent="-488950" algn="l" rtl="0" fontAlgn="base">
        <a:spcBef>
          <a:spcPts val="1100"/>
        </a:spcBef>
        <a:spcAft>
          <a:spcPct val="0"/>
        </a:spcAft>
        <a:buSzPct val="62000"/>
        <a:buChar char="•"/>
        <a:defRPr sz="3600">
          <a:solidFill>
            <a:schemeClr val="tx1"/>
          </a:solidFill>
          <a:latin typeface="+mn-lt"/>
          <a:ea typeface="+mn-ea"/>
          <a:cs typeface="+mn-cs"/>
          <a:sym typeface="Savoye LET"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pic>
        <p:nvPicPr>
          <p:cNvPr id="6145" name="Picture 1"/>
          <p:cNvPicPr>
            <a:picLocks noChangeAspect="1" noChangeArrowheads="1"/>
          </p:cNvPicPr>
          <p:nvPr/>
        </p:nvPicPr>
        <p:blipFill>
          <a:blip r:embed="rId14" cstate="print"/>
          <a:srcRect/>
          <a:stretch>
            <a:fillRect/>
          </a:stretch>
        </p:blipFill>
        <p:spPr bwMode="auto">
          <a:xfrm>
            <a:off x="11480800" y="304800"/>
            <a:ext cx="1155700" cy="1130300"/>
          </a:xfrm>
          <a:prstGeom prst="rect">
            <a:avLst/>
          </a:prstGeom>
          <a:noFill/>
          <a:ln w="12700" cap="flat">
            <a:noFill/>
            <a:miter lim="800000"/>
            <a:headEnd/>
            <a:tailEnd/>
          </a:ln>
        </p:spPr>
      </p:pic>
      <p:pic>
        <p:nvPicPr>
          <p:cNvPr id="6146" name="Picture 2"/>
          <p:cNvPicPr>
            <a:picLocks noChangeAspect="1" noChangeArrowheads="1"/>
          </p:cNvPicPr>
          <p:nvPr/>
        </p:nvPicPr>
        <p:blipFill>
          <a:blip r:embed="rId15" cstate="print"/>
          <a:srcRect/>
          <a:stretch>
            <a:fillRect/>
          </a:stretch>
        </p:blipFill>
        <p:spPr bwMode="auto">
          <a:xfrm>
            <a:off x="419100" y="7759700"/>
            <a:ext cx="1612900" cy="1562100"/>
          </a:xfrm>
          <a:prstGeom prst="rect">
            <a:avLst/>
          </a:prstGeom>
          <a:noFill/>
          <a:ln w="12700" cap="flat">
            <a:noFill/>
            <a:miter lim="800000"/>
            <a:headEnd/>
            <a:tailEnd/>
          </a:ln>
        </p:spPr>
      </p:pic>
      <p:sp>
        <p:nvSpPr>
          <p:cNvPr id="6147" name="Rectangle 3"/>
          <p:cNvSpPr>
            <a:spLocks noChangeArrowheads="1"/>
          </p:cNvSpPr>
          <p:nvPr>
            <p:ph type="title"/>
          </p:nvPr>
        </p:nvSpPr>
        <p:spPr bwMode="auto">
          <a:xfrm>
            <a:off x="1879600" y="800100"/>
            <a:ext cx="9245600" cy="1511300"/>
          </a:xfrm>
          <a:prstGeom prst="rect">
            <a:avLst/>
          </a:prstGeom>
          <a:noFill/>
          <a:ln w="12700">
            <a:noFill/>
            <a:miter lim="800000"/>
            <a:headEnd/>
            <a:tailEnd/>
          </a:ln>
          <a:effectLst/>
        </p:spPr>
        <p:txBody>
          <a:bodyPr vert="horz" wrap="square" lIns="50800" tIns="50800" rIns="50800" bIns="50800" numCol="1" anchor="ctr" anchorCtr="0" compatLnSpc="1">
            <a:prstTxWarp prst="textNoShape">
              <a:avLst/>
            </a:prstTxWarp>
          </a:bodyPr>
          <a:lstStyle/>
          <a:p>
            <a:pPr lvl="0"/>
            <a:r>
              <a:rPr lang="en-US" smtClean="0">
                <a:sym typeface="Party LET" charset="0"/>
              </a:rPr>
              <a:t>Click to edit Master title style</a:t>
            </a:r>
          </a:p>
        </p:txBody>
      </p:sp>
    </p:spTree>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transition/>
  <p:txStyles>
    <p:titleStyle>
      <a:lvl1pPr algn="ctr" rtl="0" fontAlgn="base">
        <a:spcBef>
          <a:spcPct val="0"/>
        </a:spcBef>
        <a:spcAft>
          <a:spcPct val="0"/>
        </a:spcAft>
        <a:defRPr sz="8400">
          <a:solidFill>
            <a:schemeClr val="tx1"/>
          </a:solidFill>
          <a:latin typeface="+mj-lt"/>
          <a:ea typeface="+mj-ea"/>
          <a:cs typeface="+mj-cs"/>
          <a:sym typeface="Party LET" charset="0"/>
        </a:defRPr>
      </a:lvl1pPr>
      <a:lvl2pPr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2pPr>
      <a:lvl3pPr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3pPr>
      <a:lvl4pPr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4pPr>
      <a:lvl5pPr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5pPr>
      <a:lvl6pPr marL="457200"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6pPr>
      <a:lvl7pPr marL="914400"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7pPr>
      <a:lvl8pPr marL="1371600"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8pPr>
      <a:lvl9pPr marL="1828800"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9pPr>
    </p:titleStyle>
    <p:bodyStyle>
      <a:lvl1pPr marL="900113" indent="-569913" algn="l" rtl="0" fontAlgn="base">
        <a:spcBef>
          <a:spcPts val="1100"/>
        </a:spcBef>
        <a:spcAft>
          <a:spcPct val="0"/>
        </a:spcAft>
        <a:buSzPct val="62000"/>
        <a:buChar char="•"/>
        <a:defRPr sz="4800">
          <a:solidFill>
            <a:schemeClr val="tx1"/>
          </a:solidFill>
          <a:latin typeface="+mn-lt"/>
          <a:ea typeface="+mn-ea"/>
          <a:cs typeface="+mn-cs"/>
          <a:sym typeface="Savoye LET" charset="0"/>
        </a:defRPr>
      </a:lvl1pPr>
      <a:lvl2pPr marL="1241425" indent="-530225" algn="l" rtl="0" fontAlgn="base">
        <a:spcBef>
          <a:spcPts val="1100"/>
        </a:spcBef>
        <a:spcAft>
          <a:spcPct val="0"/>
        </a:spcAft>
        <a:buSzPct val="62000"/>
        <a:buChar char="•"/>
        <a:defRPr sz="4200">
          <a:solidFill>
            <a:schemeClr val="tx1"/>
          </a:solidFill>
          <a:latin typeface="+mn-lt"/>
          <a:ea typeface="+mn-ea"/>
          <a:cs typeface="+mn-cs"/>
          <a:sym typeface="Savoye LET" charset="0"/>
        </a:defRPr>
      </a:lvl2pPr>
      <a:lvl3pPr marL="1581150" indent="-488950" algn="l" rtl="0" fontAlgn="base">
        <a:spcBef>
          <a:spcPts val="1100"/>
        </a:spcBef>
        <a:spcAft>
          <a:spcPct val="0"/>
        </a:spcAft>
        <a:buSzPct val="62000"/>
        <a:buChar char="•"/>
        <a:defRPr sz="3600">
          <a:solidFill>
            <a:schemeClr val="tx1"/>
          </a:solidFill>
          <a:latin typeface="+mn-lt"/>
          <a:ea typeface="+mn-ea"/>
          <a:cs typeface="+mn-cs"/>
          <a:sym typeface="Savoye LET" charset="0"/>
        </a:defRPr>
      </a:lvl3pPr>
      <a:lvl4pPr marL="1987550" indent="-488950" algn="l" rtl="0" fontAlgn="base">
        <a:spcBef>
          <a:spcPts val="1100"/>
        </a:spcBef>
        <a:spcAft>
          <a:spcPct val="0"/>
        </a:spcAft>
        <a:buSzPct val="62000"/>
        <a:buChar char="•"/>
        <a:defRPr sz="3600">
          <a:solidFill>
            <a:schemeClr val="tx1"/>
          </a:solidFill>
          <a:latin typeface="+mn-lt"/>
          <a:ea typeface="+mn-ea"/>
          <a:cs typeface="+mn-cs"/>
          <a:sym typeface="Savoye LET" charset="0"/>
        </a:defRPr>
      </a:lvl4pPr>
      <a:lvl5pPr marL="2368550" indent="-488950" algn="l" rtl="0" fontAlgn="base">
        <a:spcBef>
          <a:spcPts val="1100"/>
        </a:spcBef>
        <a:spcAft>
          <a:spcPct val="0"/>
        </a:spcAft>
        <a:buSzPct val="62000"/>
        <a:buChar char="•"/>
        <a:defRPr sz="3600">
          <a:solidFill>
            <a:schemeClr val="tx1"/>
          </a:solidFill>
          <a:latin typeface="+mn-lt"/>
          <a:ea typeface="+mn-ea"/>
          <a:cs typeface="+mn-cs"/>
          <a:sym typeface="Savoye LET" charset="0"/>
        </a:defRPr>
      </a:lvl5pPr>
      <a:lvl6pPr marL="2825750" indent="-488950" algn="l" rtl="0" fontAlgn="base">
        <a:spcBef>
          <a:spcPts val="1100"/>
        </a:spcBef>
        <a:spcAft>
          <a:spcPct val="0"/>
        </a:spcAft>
        <a:buSzPct val="62000"/>
        <a:buChar char="•"/>
        <a:defRPr sz="3600">
          <a:solidFill>
            <a:schemeClr val="tx1"/>
          </a:solidFill>
          <a:latin typeface="+mn-lt"/>
          <a:ea typeface="+mn-ea"/>
          <a:cs typeface="+mn-cs"/>
          <a:sym typeface="Savoye LET" charset="0"/>
        </a:defRPr>
      </a:lvl6pPr>
      <a:lvl7pPr marL="3282950" indent="-488950" algn="l" rtl="0" fontAlgn="base">
        <a:spcBef>
          <a:spcPts val="1100"/>
        </a:spcBef>
        <a:spcAft>
          <a:spcPct val="0"/>
        </a:spcAft>
        <a:buSzPct val="62000"/>
        <a:buChar char="•"/>
        <a:defRPr sz="3600">
          <a:solidFill>
            <a:schemeClr val="tx1"/>
          </a:solidFill>
          <a:latin typeface="+mn-lt"/>
          <a:ea typeface="+mn-ea"/>
          <a:cs typeface="+mn-cs"/>
          <a:sym typeface="Savoye LET" charset="0"/>
        </a:defRPr>
      </a:lvl7pPr>
      <a:lvl8pPr marL="3740150" indent="-488950" algn="l" rtl="0" fontAlgn="base">
        <a:spcBef>
          <a:spcPts val="1100"/>
        </a:spcBef>
        <a:spcAft>
          <a:spcPct val="0"/>
        </a:spcAft>
        <a:buSzPct val="62000"/>
        <a:buChar char="•"/>
        <a:defRPr sz="3600">
          <a:solidFill>
            <a:schemeClr val="tx1"/>
          </a:solidFill>
          <a:latin typeface="+mn-lt"/>
          <a:ea typeface="+mn-ea"/>
          <a:cs typeface="+mn-cs"/>
          <a:sym typeface="Savoye LET" charset="0"/>
        </a:defRPr>
      </a:lvl8pPr>
      <a:lvl9pPr marL="4197350" indent="-488950" algn="l" rtl="0" fontAlgn="base">
        <a:spcBef>
          <a:spcPts val="1100"/>
        </a:spcBef>
        <a:spcAft>
          <a:spcPct val="0"/>
        </a:spcAft>
        <a:buSzPct val="62000"/>
        <a:buChar char="•"/>
        <a:defRPr sz="3600">
          <a:solidFill>
            <a:schemeClr val="tx1"/>
          </a:solidFill>
          <a:latin typeface="+mn-lt"/>
          <a:ea typeface="+mn-ea"/>
          <a:cs typeface="+mn-cs"/>
          <a:sym typeface="Savoye LET"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7169" name="Rectangle 1"/>
          <p:cNvSpPr>
            <a:spLocks noChangeArrowheads="1"/>
          </p:cNvSpPr>
          <p:nvPr>
            <p:ph type="title"/>
          </p:nvPr>
        </p:nvSpPr>
        <p:spPr bwMode="auto">
          <a:xfrm>
            <a:off x="1879600" y="800100"/>
            <a:ext cx="9245600" cy="1511300"/>
          </a:xfrm>
          <a:prstGeom prst="rect">
            <a:avLst/>
          </a:prstGeom>
          <a:noFill/>
          <a:ln w="12700">
            <a:noFill/>
            <a:miter lim="800000"/>
            <a:headEnd/>
            <a:tailEnd/>
          </a:ln>
          <a:effectLst/>
        </p:spPr>
        <p:txBody>
          <a:bodyPr vert="horz" wrap="square" lIns="50800" tIns="50800" rIns="50800" bIns="50800" numCol="1" anchor="ctr" anchorCtr="0" compatLnSpc="1">
            <a:prstTxWarp prst="textNoShape">
              <a:avLst/>
            </a:prstTxWarp>
          </a:bodyPr>
          <a:lstStyle/>
          <a:p>
            <a:pPr lvl="0"/>
            <a:r>
              <a:rPr lang="en-US" smtClean="0">
                <a:sym typeface="Party LET" charset="0"/>
              </a:rPr>
              <a:t>Click to edit Master title style</a:t>
            </a:r>
          </a:p>
        </p:txBody>
      </p:sp>
      <p:sp>
        <p:nvSpPr>
          <p:cNvPr id="7170" name="Rectangle 2"/>
          <p:cNvSpPr>
            <a:spLocks noChangeArrowheads="1"/>
          </p:cNvSpPr>
          <p:nvPr>
            <p:ph type="body" idx="1"/>
          </p:nvPr>
        </p:nvSpPr>
        <p:spPr bwMode="auto">
          <a:xfrm>
            <a:off x="7861300" y="2628900"/>
            <a:ext cx="3263900" cy="5257800"/>
          </a:xfrm>
          <a:prstGeom prst="rect">
            <a:avLst/>
          </a:prstGeom>
          <a:noFill/>
          <a:ln w="12700">
            <a:noFill/>
            <a:miter lim="800000"/>
            <a:headEnd/>
            <a:tailEnd/>
          </a:ln>
          <a:effectLst/>
        </p:spPr>
        <p:txBody>
          <a:bodyPr vert="horz" wrap="square" lIns="50800" tIns="50800" rIns="50800" bIns="50800" numCol="1" anchor="ctr" anchorCtr="0" compatLnSpc="1">
            <a:prstTxWarp prst="textNoShape">
              <a:avLst/>
            </a:prstTxWarp>
          </a:bodyPr>
          <a:lstStyle/>
          <a:p>
            <a:pPr lvl="0"/>
            <a:r>
              <a:rPr lang="en-US" smtClean="0">
                <a:sym typeface="Savoye LET" charset="0"/>
              </a:rPr>
              <a:t>Click to edit Master text styles</a:t>
            </a:r>
          </a:p>
          <a:p>
            <a:pPr lvl="1"/>
            <a:r>
              <a:rPr lang="en-US" smtClean="0">
                <a:sym typeface="Savoye LET" charset="0"/>
              </a:rPr>
              <a:t>Second level</a:t>
            </a:r>
          </a:p>
          <a:p>
            <a:pPr lvl="2"/>
            <a:r>
              <a:rPr lang="en-US" smtClean="0">
                <a:sym typeface="Savoye LET" charset="0"/>
              </a:rPr>
              <a:t>Third level</a:t>
            </a:r>
          </a:p>
          <a:p>
            <a:pPr lvl="3"/>
            <a:r>
              <a:rPr lang="en-US" smtClean="0">
                <a:sym typeface="Savoye LET" charset="0"/>
              </a:rPr>
              <a:t>Fourth level</a:t>
            </a:r>
          </a:p>
          <a:p>
            <a:pPr lvl="4"/>
            <a:r>
              <a:rPr lang="en-US" smtClean="0">
                <a:sym typeface="Savoye LET" charset="0"/>
              </a:rPr>
              <a:t>Fifth level</a:t>
            </a:r>
          </a:p>
        </p:txBody>
      </p:sp>
      <p:pic>
        <p:nvPicPr>
          <p:cNvPr id="7171" name="Picture 3"/>
          <p:cNvPicPr>
            <a:picLocks noChangeAspect="1" noChangeArrowheads="1"/>
          </p:cNvPicPr>
          <p:nvPr/>
        </p:nvPicPr>
        <p:blipFill>
          <a:blip r:embed="rId14" cstate="print"/>
          <a:srcRect/>
          <a:stretch>
            <a:fillRect/>
          </a:stretch>
        </p:blipFill>
        <p:spPr bwMode="auto">
          <a:xfrm>
            <a:off x="11480800" y="304800"/>
            <a:ext cx="1155700" cy="1130300"/>
          </a:xfrm>
          <a:prstGeom prst="rect">
            <a:avLst/>
          </a:prstGeom>
          <a:noFill/>
          <a:ln w="12700" cap="flat">
            <a:noFill/>
            <a:miter lim="800000"/>
            <a:headEnd/>
            <a:tailEnd/>
          </a:ln>
        </p:spPr>
      </p:pic>
      <p:pic>
        <p:nvPicPr>
          <p:cNvPr id="7172" name="Picture 4"/>
          <p:cNvPicPr>
            <a:picLocks noChangeAspect="1" noChangeArrowheads="1"/>
          </p:cNvPicPr>
          <p:nvPr/>
        </p:nvPicPr>
        <p:blipFill>
          <a:blip r:embed="rId15" cstate="print"/>
          <a:srcRect/>
          <a:stretch>
            <a:fillRect/>
          </a:stretch>
        </p:blipFill>
        <p:spPr bwMode="auto">
          <a:xfrm>
            <a:off x="419100" y="7759700"/>
            <a:ext cx="1612900" cy="1562100"/>
          </a:xfrm>
          <a:prstGeom prst="rect">
            <a:avLst/>
          </a:prstGeom>
          <a:noFill/>
          <a:ln w="12700" cap="flat">
            <a:noFill/>
            <a:miter lim="800000"/>
            <a:headEnd/>
            <a:tailEnd/>
          </a:ln>
        </p:spPr>
      </p:pic>
    </p:spTree>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transition/>
  <p:txStyles>
    <p:titleStyle>
      <a:lvl1pPr algn="ctr" rtl="0" fontAlgn="base">
        <a:spcBef>
          <a:spcPct val="0"/>
        </a:spcBef>
        <a:spcAft>
          <a:spcPct val="0"/>
        </a:spcAft>
        <a:defRPr sz="8400">
          <a:solidFill>
            <a:schemeClr val="tx1"/>
          </a:solidFill>
          <a:latin typeface="+mj-lt"/>
          <a:ea typeface="+mj-ea"/>
          <a:cs typeface="+mj-cs"/>
          <a:sym typeface="Party LET" charset="0"/>
        </a:defRPr>
      </a:lvl1pPr>
      <a:lvl2pPr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2pPr>
      <a:lvl3pPr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3pPr>
      <a:lvl4pPr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4pPr>
      <a:lvl5pPr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5pPr>
      <a:lvl6pPr marL="457200"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6pPr>
      <a:lvl7pPr marL="914400"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7pPr>
      <a:lvl8pPr marL="1371600"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8pPr>
      <a:lvl9pPr marL="1828800"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9pPr>
    </p:titleStyle>
    <p:bodyStyle>
      <a:lvl1pPr marL="849313" indent="-569913" algn="l" rtl="0" fontAlgn="base">
        <a:spcBef>
          <a:spcPts val="1100"/>
        </a:spcBef>
        <a:spcAft>
          <a:spcPct val="0"/>
        </a:spcAft>
        <a:buSzPct val="62000"/>
        <a:buChar char="•"/>
        <a:defRPr sz="4800">
          <a:solidFill>
            <a:schemeClr val="tx1"/>
          </a:solidFill>
          <a:latin typeface="+mn-lt"/>
          <a:ea typeface="+mn-ea"/>
          <a:cs typeface="+mn-cs"/>
          <a:sym typeface="Savoye LET" charset="0"/>
        </a:defRPr>
      </a:lvl1pPr>
      <a:lvl2pPr marL="1190625" indent="-530225" algn="l" rtl="0" fontAlgn="base">
        <a:spcBef>
          <a:spcPts val="1100"/>
        </a:spcBef>
        <a:spcAft>
          <a:spcPct val="0"/>
        </a:spcAft>
        <a:buSzPct val="62000"/>
        <a:buChar char="•"/>
        <a:defRPr sz="4200">
          <a:solidFill>
            <a:schemeClr val="tx1"/>
          </a:solidFill>
          <a:latin typeface="+mn-lt"/>
          <a:ea typeface="+mn-ea"/>
          <a:cs typeface="+mn-cs"/>
          <a:sym typeface="Savoye LET" charset="0"/>
        </a:defRPr>
      </a:lvl2pPr>
      <a:lvl3pPr marL="1530350" indent="-488950" algn="l" rtl="0" fontAlgn="base">
        <a:spcBef>
          <a:spcPts val="1100"/>
        </a:spcBef>
        <a:spcAft>
          <a:spcPct val="0"/>
        </a:spcAft>
        <a:buSzPct val="62000"/>
        <a:buChar char="•"/>
        <a:defRPr sz="3600">
          <a:solidFill>
            <a:schemeClr val="tx1"/>
          </a:solidFill>
          <a:latin typeface="+mn-lt"/>
          <a:ea typeface="+mn-ea"/>
          <a:cs typeface="+mn-cs"/>
          <a:sym typeface="Savoye LET" charset="0"/>
        </a:defRPr>
      </a:lvl3pPr>
      <a:lvl4pPr marL="1936750" indent="-488950" algn="l" rtl="0" fontAlgn="base">
        <a:spcBef>
          <a:spcPts val="1100"/>
        </a:spcBef>
        <a:spcAft>
          <a:spcPct val="0"/>
        </a:spcAft>
        <a:buSzPct val="62000"/>
        <a:buChar char="•"/>
        <a:defRPr sz="3600">
          <a:solidFill>
            <a:schemeClr val="tx1"/>
          </a:solidFill>
          <a:latin typeface="+mn-lt"/>
          <a:ea typeface="+mn-ea"/>
          <a:cs typeface="+mn-cs"/>
          <a:sym typeface="Savoye LET" charset="0"/>
        </a:defRPr>
      </a:lvl4pPr>
      <a:lvl5pPr marL="2317750" indent="-488950" algn="l" rtl="0" fontAlgn="base">
        <a:spcBef>
          <a:spcPts val="1100"/>
        </a:spcBef>
        <a:spcAft>
          <a:spcPct val="0"/>
        </a:spcAft>
        <a:buSzPct val="62000"/>
        <a:buChar char="•"/>
        <a:defRPr sz="3600">
          <a:solidFill>
            <a:schemeClr val="tx1"/>
          </a:solidFill>
          <a:latin typeface="+mn-lt"/>
          <a:ea typeface="+mn-ea"/>
          <a:cs typeface="+mn-cs"/>
          <a:sym typeface="Savoye LET" charset="0"/>
        </a:defRPr>
      </a:lvl5pPr>
      <a:lvl6pPr marL="2774950" indent="-488950" algn="l" rtl="0" fontAlgn="base">
        <a:spcBef>
          <a:spcPts val="1100"/>
        </a:spcBef>
        <a:spcAft>
          <a:spcPct val="0"/>
        </a:spcAft>
        <a:buSzPct val="62000"/>
        <a:buChar char="•"/>
        <a:defRPr sz="3600">
          <a:solidFill>
            <a:schemeClr val="tx1"/>
          </a:solidFill>
          <a:latin typeface="+mn-lt"/>
          <a:ea typeface="+mn-ea"/>
          <a:cs typeface="+mn-cs"/>
          <a:sym typeface="Savoye LET" charset="0"/>
        </a:defRPr>
      </a:lvl6pPr>
      <a:lvl7pPr marL="3232150" indent="-488950" algn="l" rtl="0" fontAlgn="base">
        <a:spcBef>
          <a:spcPts val="1100"/>
        </a:spcBef>
        <a:spcAft>
          <a:spcPct val="0"/>
        </a:spcAft>
        <a:buSzPct val="62000"/>
        <a:buChar char="•"/>
        <a:defRPr sz="3600">
          <a:solidFill>
            <a:schemeClr val="tx1"/>
          </a:solidFill>
          <a:latin typeface="+mn-lt"/>
          <a:ea typeface="+mn-ea"/>
          <a:cs typeface="+mn-cs"/>
          <a:sym typeface="Savoye LET" charset="0"/>
        </a:defRPr>
      </a:lvl7pPr>
      <a:lvl8pPr marL="3689350" indent="-488950" algn="l" rtl="0" fontAlgn="base">
        <a:spcBef>
          <a:spcPts val="1100"/>
        </a:spcBef>
        <a:spcAft>
          <a:spcPct val="0"/>
        </a:spcAft>
        <a:buSzPct val="62000"/>
        <a:buChar char="•"/>
        <a:defRPr sz="3600">
          <a:solidFill>
            <a:schemeClr val="tx1"/>
          </a:solidFill>
          <a:latin typeface="+mn-lt"/>
          <a:ea typeface="+mn-ea"/>
          <a:cs typeface="+mn-cs"/>
          <a:sym typeface="Savoye LET" charset="0"/>
        </a:defRPr>
      </a:lvl8pPr>
      <a:lvl9pPr marL="4146550" indent="-488950" algn="l" rtl="0" fontAlgn="base">
        <a:spcBef>
          <a:spcPts val="1100"/>
        </a:spcBef>
        <a:spcAft>
          <a:spcPct val="0"/>
        </a:spcAft>
        <a:buSzPct val="62000"/>
        <a:buChar char="•"/>
        <a:defRPr sz="3600">
          <a:solidFill>
            <a:schemeClr val="tx1"/>
          </a:solidFill>
          <a:latin typeface="+mn-lt"/>
          <a:ea typeface="+mn-ea"/>
          <a:cs typeface="+mn-cs"/>
          <a:sym typeface="Savoye LET"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8193" name="Rectangle 1"/>
          <p:cNvSpPr>
            <a:spLocks noChangeArrowheads="1"/>
          </p:cNvSpPr>
          <p:nvPr>
            <p:ph type="title"/>
          </p:nvPr>
        </p:nvSpPr>
        <p:spPr bwMode="auto">
          <a:xfrm>
            <a:off x="1879600" y="800100"/>
            <a:ext cx="9245600" cy="1511300"/>
          </a:xfrm>
          <a:prstGeom prst="rect">
            <a:avLst/>
          </a:prstGeom>
          <a:noFill/>
          <a:ln w="12700">
            <a:noFill/>
            <a:miter lim="800000"/>
            <a:headEnd/>
            <a:tailEnd/>
          </a:ln>
          <a:effectLst/>
        </p:spPr>
        <p:txBody>
          <a:bodyPr vert="horz" wrap="square" lIns="50800" tIns="50800" rIns="50800" bIns="50800" numCol="1" anchor="ctr" anchorCtr="0" compatLnSpc="1">
            <a:prstTxWarp prst="textNoShape">
              <a:avLst/>
            </a:prstTxWarp>
          </a:bodyPr>
          <a:lstStyle/>
          <a:p>
            <a:pPr lvl="0"/>
            <a:r>
              <a:rPr lang="en-US" smtClean="0">
                <a:sym typeface="Party LET" charset="0"/>
              </a:rPr>
              <a:t>Click to edit Master title style</a:t>
            </a:r>
          </a:p>
        </p:txBody>
      </p:sp>
      <p:sp>
        <p:nvSpPr>
          <p:cNvPr id="8194" name="Rectangle 2"/>
          <p:cNvSpPr>
            <a:spLocks noChangeArrowheads="1"/>
          </p:cNvSpPr>
          <p:nvPr>
            <p:ph type="body" idx="1"/>
          </p:nvPr>
        </p:nvSpPr>
        <p:spPr bwMode="auto">
          <a:xfrm>
            <a:off x="1879600" y="2628900"/>
            <a:ext cx="4495800" cy="5257800"/>
          </a:xfrm>
          <a:prstGeom prst="rect">
            <a:avLst/>
          </a:prstGeom>
          <a:noFill/>
          <a:ln w="12700">
            <a:noFill/>
            <a:miter lim="800000"/>
            <a:headEnd/>
            <a:tailEnd/>
          </a:ln>
          <a:effectLst/>
        </p:spPr>
        <p:txBody>
          <a:bodyPr vert="horz" wrap="square" lIns="50800" tIns="50800" rIns="50800" bIns="50800" numCol="1" anchor="ctr" anchorCtr="0" compatLnSpc="1">
            <a:prstTxWarp prst="textNoShape">
              <a:avLst/>
            </a:prstTxWarp>
          </a:bodyPr>
          <a:lstStyle/>
          <a:p>
            <a:pPr lvl="0"/>
            <a:r>
              <a:rPr lang="en-US" smtClean="0">
                <a:sym typeface="Savoye LET" charset="0"/>
              </a:rPr>
              <a:t>Click to edit Master text styles</a:t>
            </a:r>
          </a:p>
          <a:p>
            <a:pPr lvl="1"/>
            <a:r>
              <a:rPr lang="en-US" smtClean="0">
                <a:sym typeface="Savoye LET" charset="0"/>
              </a:rPr>
              <a:t>Second level</a:t>
            </a:r>
          </a:p>
          <a:p>
            <a:pPr lvl="2"/>
            <a:r>
              <a:rPr lang="en-US" smtClean="0">
                <a:sym typeface="Savoye LET" charset="0"/>
              </a:rPr>
              <a:t>Third level</a:t>
            </a:r>
          </a:p>
          <a:p>
            <a:pPr lvl="3"/>
            <a:r>
              <a:rPr lang="en-US" smtClean="0">
                <a:sym typeface="Savoye LET" charset="0"/>
              </a:rPr>
              <a:t>Fourth level</a:t>
            </a:r>
          </a:p>
          <a:p>
            <a:pPr lvl="4"/>
            <a:r>
              <a:rPr lang="en-US" smtClean="0">
                <a:sym typeface="Savoye LET" charset="0"/>
              </a:rPr>
              <a:t>Fifth level</a:t>
            </a:r>
          </a:p>
        </p:txBody>
      </p:sp>
      <p:pic>
        <p:nvPicPr>
          <p:cNvPr id="8195" name="Picture 3"/>
          <p:cNvPicPr>
            <a:picLocks noChangeAspect="1" noChangeArrowheads="1"/>
          </p:cNvPicPr>
          <p:nvPr/>
        </p:nvPicPr>
        <p:blipFill>
          <a:blip r:embed="rId14" cstate="print"/>
          <a:srcRect/>
          <a:stretch>
            <a:fillRect/>
          </a:stretch>
        </p:blipFill>
        <p:spPr bwMode="auto">
          <a:xfrm>
            <a:off x="11480800" y="304800"/>
            <a:ext cx="1155700" cy="1130300"/>
          </a:xfrm>
          <a:prstGeom prst="rect">
            <a:avLst/>
          </a:prstGeom>
          <a:noFill/>
          <a:ln w="12700" cap="flat">
            <a:noFill/>
            <a:miter lim="800000"/>
            <a:headEnd/>
            <a:tailEnd/>
          </a:ln>
        </p:spPr>
      </p:pic>
      <p:pic>
        <p:nvPicPr>
          <p:cNvPr id="8196" name="Picture 4"/>
          <p:cNvPicPr>
            <a:picLocks noChangeAspect="1" noChangeArrowheads="1"/>
          </p:cNvPicPr>
          <p:nvPr/>
        </p:nvPicPr>
        <p:blipFill>
          <a:blip r:embed="rId15" cstate="print"/>
          <a:srcRect/>
          <a:stretch>
            <a:fillRect/>
          </a:stretch>
        </p:blipFill>
        <p:spPr bwMode="auto">
          <a:xfrm>
            <a:off x="419100" y="7759700"/>
            <a:ext cx="1612900" cy="1562100"/>
          </a:xfrm>
          <a:prstGeom prst="rect">
            <a:avLst/>
          </a:prstGeom>
          <a:noFill/>
          <a:ln w="12700" cap="flat">
            <a:noFill/>
            <a:miter lim="800000"/>
            <a:headEnd/>
            <a:tailEnd/>
          </a:ln>
        </p:spPr>
      </p:pic>
    </p:spTree>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Lst>
  <p:transition/>
  <p:txStyles>
    <p:titleStyle>
      <a:lvl1pPr algn="ctr" rtl="0" fontAlgn="base">
        <a:spcBef>
          <a:spcPct val="0"/>
        </a:spcBef>
        <a:spcAft>
          <a:spcPct val="0"/>
        </a:spcAft>
        <a:defRPr sz="8400">
          <a:solidFill>
            <a:schemeClr val="tx1"/>
          </a:solidFill>
          <a:latin typeface="+mj-lt"/>
          <a:ea typeface="+mj-ea"/>
          <a:cs typeface="+mj-cs"/>
          <a:sym typeface="Party LET" charset="0"/>
        </a:defRPr>
      </a:lvl1pPr>
      <a:lvl2pPr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2pPr>
      <a:lvl3pPr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3pPr>
      <a:lvl4pPr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4pPr>
      <a:lvl5pPr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5pPr>
      <a:lvl6pPr marL="457200"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6pPr>
      <a:lvl7pPr marL="914400"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7pPr>
      <a:lvl8pPr marL="1371600"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8pPr>
      <a:lvl9pPr marL="1828800"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9pPr>
    </p:titleStyle>
    <p:bodyStyle>
      <a:lvl1pPr marL="849313" indent="-569913" algn="l" rtl="0" fontAlgn="base">
        <a:spcBef>
          <a:spcPts val="1100"/>
        </a:spcBef>
        <a:spcAft>
          <a:spcPct val="0"/>
        </a:spcAft>
        <a:buSzPct val="62000"/>
        <a:buChar char="•"/>
        <a:defRPr sz="4800">
          <a:solidFill>
            <a:schemeClr val="tx1"/>
          </a:solidFill>
          <a:latin typeface="+mn-lt"/>
          <a:ea typeface="+mn-ea"/>
          <a:cs typeface="+mn-cs"/>
          <a:sym typeface="Savoye LET" charset="0"/>
        </a:defRPr>
      </a:lvl1pPr>
      <a:lvl2pPr marL="1190625" indent="-530225" algn="l" rtl="0" fontAlgn="base">
        <a:spcBef>
          <a:spcPts val="1100"/>
        </a:spcBef>
        <a:spcAft>
          <a:spcPct val="0"/>
        </a:spcAft>
        <a:buSzPct val="62000"/>
        <a:buChar char="•"/>
        <a:defRPr sz="4200">
          <a:solidFill>
            <a:schemeClr val="tx1"/>
          </a:solidFill>
          <a:latin typeface="+mn-lt"/>
          <a:ea typeface="+mn-ea"/>
          <a:cs typeface="+mn-cs"/>
          <a:sym typeface="Savoye LET" charset="0"/>
        </a:defRPr>
      </a:lvl2pPr>
      <a:lvl3pPr marL="1530350" indent="-488950" algn="l" rtl="0" fontAlgn="base">
        <a:spcBef>
          <a:spcPts val="1100"/>
        </a:spcBef>
        <a:spcAft>
          <a:spcPct val="0"/>
        </a:spcAft>
        <a:buSzPct val="62000"/>
        <a:buChar char="•"/>
        <a:defRPr sz="3600">
          <a:solidFill>
            <a:schemeClr val="tx1"/>
          </a:solidFill>
          <a:latin typeface="+mn-lt"/>
          <a:ea typeface="+mn-ea"/>
          <a:cs typeface="+mn-cs"/>
          <a:sym typeface="Savoye LET" charset="0"/>
        </a:defRPr>
      </a:lvl3pPr>
      <a:lvl4pPr marL="1936750" indent="-488950" algn="l" rtl="0" fontAlgn="base">
        <a:spcBef>
          <a:spcPts val="1100"/>
        </a:spcBef>
        <a:spcAft>
          <a:spcPct val="0"/>
        </a:spcAft>
        <a:buSzPct val="62000"/>
        <a:buChar char="•"/>
        <a:defRPr sz="3600">
          <a:solidFill>
            <a:schemeClr val="tx1"/>
          </a:solidFill>
          <a:latin typeface="+mn-lt"/>
          <a:ea typeface="+mn-ea"/>
          <a:cs typeface="+mn-cs"/>
          <a:sym typeface="Savoye LET" charset="0"/>
        </a:defRPr>
      </a:lvl4pPr>
      <a:lvl5pPr marL="2317750" indent="-488950" algn="l" rtl="0" fontAlgn="base">
        <a:spcBef>
          <a:spcPts val="1100"/>
        </a:spcBef>
        <a:spcAft>
          <a:spcPct val="0"/>
        </a:spcAft>
        <a:buSzPct val="62000"/>
        <a:buChar char="•"/>
        <a:defRPr sz="3600">
          <a:solidFill>
            <a:schemeClr val="tx1"/>
          </a:solidFill>
          <a:latin typeface="+mn-lt"/>
          <a:ea typeface="+mn-ea"/>
          <a:cs typeface="+mn-cs"/>
          <a:sym typeface="Savoye LET" charset="0"/>
        </a:defRPr>
      </a:lvl5pPr>
      <a:lvl6pPr marL="2774950" indent="-488950" algn="l" rtl="0" fontAlgn="base">
        <a:spcBef>
          <a:spcPts val="1100"/>
        </a:spcBef>
        <a:spcAft>
          <a:spcPct val="0"/>
        </a:spcAft>
        <a:buSzPct val="62000"/>
        <a:buChar char="•"/>
        <a:defRPr sz="3600">
          <a:solidFill>
            <a:schemeClr val="tx1"/>
          </a:solidFill>
          <a:latin typeface="+mn-lt"/>
          <a:ea typeface="+mn-ea"/>
          <a:cs typeface="+mn-cs"/>
          <a:sym typeface="Savoye LET" charset="0"/>
        </a:defRPr>
      </a:lvl6pPr>
      <a:lvl7pPr marL="3232150" indent="-488950" algn="l" rtl="0" fontAlgn="base">
        <a:spcBef>
          <a:spcPts val="1100"/>
        </a:spcBef>
        <a:spcAft>
          <a:spcPct val="0"/>
        </a:spcAft>
        <a:buSzPct val="62000"/>
        <a:buChar char="•"/>
        <a:defRPr sz="3600">
          <a:solidFill>
            <a:schemeClr val="tx1"/>
          </a:solidFill>
          <a:latin typeface="+mn-lt"/>
          <a:ea typeface="+mn-ea"/>
          <a:cs typeface="+mn-cs"/>
          <a:sym typeface="Savoye LET" charset="0"/>
        </a:defRPr>
      </a:lvl7pPr>
      <a:lvl8pPr marL="3689350" indent="-488950" algn="l" rtl="0" fontAlgn="base">
        <a:spcBef>
          <a:spcPts val="1100"/>
        </a:spcBef>
        <a:spcAft>
          <a:spcPct val="0"/>
        </a:spcAft>
        <a:buSzPct val="62000"/>
        <a:buChar char="•"/>
        <a:defRPr sz="3600">
          <a:solidFill>
            <a:schemeClr val="tx1"/>
          </a:solidFill>
          <a:latin typeface="+mn-lt"/>
          <a:ea typeface="+mn-ea"/>
          <a:cs typeface="+mn-cs"/>
          <a:sym typeface="Savoye LET" charset="0"/>
        </a:defRPr>
      </a:lvl8pPr>
      <a:lvl9pPr marL="4146550" indent="-488950" algn="l" rtl="0" fontAlgn="base">
        <a:spcBef>
          <a:spcPts val="1100"/>
        </a:spcBef>
        <a:spcAft>
          <a:spcPct val="0"/>
        </a:spcAft>
        <a:buSzPct val="62000"/>
        <a:buChar char="•"/>
        <a:defRPr sz="3600">
          <a:solidFill>
            <a:schemeClr val="tx1"/>
          </a:solidFill>
          <a:latin typeface="+mn-lt"/>
          <a:ea typeface="+mn-ea"/>
          <a:cs typeface="+mn-cs"/>
          <a:sym typeface="Savoye LET"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9217" name="Rectangle 1"/>
          <p:cNvSpPr>
            <a:spLocks noChangeArrowheads="1"/>
          </p:cNvSpPr>
          <p:nvPr>
            <p:ph type="title"/>
          </p:nvPr>
        </p:nvSpPr>
        <p:spPr bwMode="auto">
          <a:xfrm>
            <a:off x="1879600" y="800100"/>
            <a:ext cx="9245600" cy="1511300"/>
          </a:xfrm>
          <a:prstGeom prst="rect">
            <a:avLst/>
          </a:prstGeom>
          <a:noFill/>
          <a:ln w="12700">
            <a:noFill/>
            <a:miter lim="800000"/>
            <a:headEnd/>
            <a:tailEnd/>
          </a:ln>
          <a:effectLst/>
        </p:spPr>
        <p:txBody>
          <a:bodyPr vert="horz" wrap="square" lIns="50800" tIns="50800" rIns="50800" bIns="50800" numCol="1" anchor="ctr" anchorCtr="0" compatLnSpc="1">
            <a:prstTxWarp prst="textNoShape">
              <a:avLst/>
            </a:prstTxWarp>
          </a:bodyPr>
          <a:lstStyle/>
          <a:p>
            <a:pPr lvl="0"/>
            <a:r>
              <a:rPr lang="en-US" smtClean="0">
                <a:sym typeface="Party LET" charset="0"/>
              </a:rPr>
              <a:t>Click to edit Master title style</a:t>
            </a:r>
          </a:p>
        </p:txBody>
      </p:sp>
      <p:sp>
        <p:nvSpPr>
          <p:cNvPr id="9218" name="Rectangle 2"/>
          <p:cNvSpPr>
            <a:spLocks noChangeArrowheads="1"/>
          </p:cNvSpPr>
          <p:nvPr>
            <p:ph type="body" idx="1"/>
          </p:nvPr>
        </p:nvSpPr>
        <p:spPr bwMode="auto">
          <a:xfrm>
            <a:off x="1879600" y="2628900"/>
            <a:ext cx="9245600" cy="5257800"/>
          </a:xfrm>
          <a:prstGeom prst="rect">
            <a:avLst/>
          </a:prstGeom>
          <a:noFill/>
          <a:ln w="12700">
            <a:noFill/>
            <a:miter lim="800000"/>
            <a:headEnd/>
            <a:tailEnd/>
          </a:ln>
          <a:effectLst/>
        </p:spPr>
        <p:txBody>
          <a:bodyPr vert="horz" wrap="square" lIns="50800" tIns="50800" rIns="50800" bIns="50800" numCol="1" anchor="t" anchorCtr="0" compatLnSpc="1">
            <a:prstTxWarp prst="textNoShape">
              <a:avLst/>
            </a:prstTxWarp>
          </a:bodyPr>
          <a:lstStyle/>
          <a:p>
            <a:pPr lvl="0"/>
            <a:r>
              <a:rPr lang="en-US" smtClean="0">
                <a:sym typeface="Savoye LET" charset="0"/>
              </a:rPr>
              <a:t>Click to edit Master text styles</a:t>
            </a:r>
          </a:p>
          <a:p>
            <a:pPr lvl="1"/>
            <a:r>
              <a:rPr lang="en-US" smtClean="0">
                <a:sym typeface="Savoye LET" charset="0"/>
              </a:rPr>
              <a:t>Second level</a:t>
            </a:r>
          </a:p>
          <a:p>
            <a:pPr lvl="2"/>
            <a:r>
              <a:rPr lang="en-US" smtClean="0">
                <a:sym typeface="Savoye LET" charset="0"/>
              </a:rPr>
              <a:t>Third level</a:t>
            </a:r>
          </a:p>
          <a:p>
            <a:pPr lvl="3"/>
            <a:r>
              <a:rPr lang="en-US" smtClean="0">
                <a:sym typeface="Savoye LET" charset="0"/>
              </a:rPr>
              <a:t>Fourth level</a:t>
            </a:r>
          </a:p>
          <a:p>
            <a:pPr lvl="4"/>
            <a:r>
              <a:rPr lang="en-US" smtClean="0">
                <a:sym typeface="Savoye LET" charset="0"/>
              </a:rPr>
              <a:t>Fifth level</a:t>
            </a:r>
          </a:p>
        </p:txBody>
      </p:sp>
      <p:pic>
        <p:nvPicPr>
          <p:cNvPr id="9219" name="Picture 3"/>
          <p:cNvPicPr>
            <a:picLocks noChangeAspect="1" noChangeArrowheads="1"/>
          </p:cNvPicPr>
          <p:nvPr/>
        </p:nvPicPr>
        <p:blipFill>
          <a:blip r:embed="rId14" cstate="print"/>
          <a:srcRect/>
          <a:stretch>
            <a:fillRect/>
          </a:stretch>
        </p:blipFill>
        <p:spPr bwMode="auto">
          <a:xfrm>
            <a:off x="11480800" y="304800"/>
            <a:ext cx="1155700" cy="1130300"/>
          </a:xfrm>
          <a:prstGeom prst="rect">
            <a:avLst/>
          </a:prstGeom>
          <a:noFill/>
          <a:ln w="12700" cap="flat">
            <a:noFill/>
            <a:miter lim="800000"/>
            <a:headEnd/>
            <a:tailEnd/>
          </a:ln>
        </p:spPr>
      </p:pic>
      <p:pic>
        <p:nvPicPr>
          <p:cNvPr id="9220" name="Picture 4"/>
          <p:cNvPicPr>
            <a:picLocks noChangeAspect="1" noChangeArrowheads="1"/>
          </p:cNvPicPr>
          <p:nvPr/>
        </p:nvPicPr>
        <p:blipFill>
          <a:blip r:embed="rId15" cstate="print"/>
          <a:srcRect/>
          <a:stretch>
            <a:fillRect/>
          </a:stretch>
        </p:blipFill>
        <p:spPr bwMode="auto">
          <a:xfrm>
            <a:off x="419100" y="7759700"/>
            <a:ext cx="1612900" cy="1562100"/>
          </a:xfrm>
          <a:prstGeom prst="rect">
            <a:avLst/>
          </a:prstGeom>
          <a:noFill/>
          <a:ln w="12700" cap="flat">
            <a:noFill/>
            <a:miter lim="800000"/>
            <a:headEnd/>
            <a:tailEnd/>
          </a:ln>
        </p:spPr>
      </p:pic>
    </p:spTree>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Lst>
  <p:transition/>
  <p:txStyles>
    <p:titleStyle>
      <a:lvl1pPr algn="ctr" rtl="0" fontAlgn="base">
        <a:spcBef>
          <a:spcPct val="0"/>
        </a:spcBef>
        <a:spcAft>
          <a:spcPct val="0"/>
        </a:spcAft>
        <a:defRPr sz="8400">
          <a:solidFill>
            <a:schemeClr val="tx1"/>
          </a:solidFill>
          <a:latin typeface="+mj-lt"/>
          <a:ea typeface="+mj-ea"/>
          <a:cs typeface="+mj-cs"/>
          <a:sym typeface="Party LET" charset="0"/>
        </a:defRPr>
      </a:lvl1pPr>
      <a:lvl2pPr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2pPr>
      <a:lvl3pPr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3pPr>
      <a:lvl4pPr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4pPr>
      <a:lvl5pPr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5pPr>
      <a:lvl6pPr marL="457200"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6pPr>
      <a:lvl7pPr marL="914400"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7pPr>
      <a:lvl8pPr marL="1371600"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8pPr>
      <a:lvl9pPr marL="1828800" algn="ctr" rtl="0" fontAlgn="base">
        <a:spcBef>
          <a:spcPct val="0"/>
        </a:spcBef>
        <a:spcAft>
          <a:spcPct val="0"/>
        </a:spcAft>
        <a:defRPr sz="8400">
          <a:solidFill>
            <a:schemeClr val="tx1"/>
          </a:solidFill>
          <a:latin typeface="Party LET" charset="0"/>
          <a:ea typeface="ヒラギノ明朝 ProN W3" charset="0"/>
          <a:cs typeface="ヒラギノ明朝 ProN W3" charset="0"/>
          <a:sym typeface="Party LET" charset="0"/>
        </a:defRPr>
      </a:lvl9pPr>
    </p:titleStyle>
    <p:bodyStyle>
      <a:lvl1pPr marL="849313" indent="-569913" algn="l" rtl="0" fontAlgn="base">
        <a:spcBef>
          <a:spcPts val="1100"/>
        </a:spcBef>
        <a:spcAft>
          <a:spcPct val="0"/>
        </a:spcAft>
        <a:buSzPct val="62000"/>
        <a:buChar char="•"/>
        <a:defRPr sz="4800">
          <a:solidFill>
            <a:schemeClr val="tx1"/>
          </a:solidFill>
          <a:latin typeface="+mn-lt"/>
          <a:ea typeface="+mn-ea"/>
          <a:cs typeface="+mn-cs"/>
          <a:sym typeface="Savoye LET" charset="0"/>
        </a:defRPr>
      </a:lvl1pPr>
      <a:lvl2pPr marL="1190625" indent="-530225" algn="l" rtl="0" fontAlgn="base">
        <a:spcBef>
          <a:spcPts val="1100"/>
        </a:spcBef>
        <a:spcAft>
          <a:spcPct val="0"/>
        </a:spcAft>
        <a:buSzPct val="62000"/>
        <a:buChar char="•"/>
        <a:defRPr sz="4200">
          <a:solidFill>
            <a:schemeClr val="tx1"/>
          </a:solidFill>
          <a:latin typeface="+mn-lt"/>
          <a:ea typeface="+mn-ea"/>
          <a:cs typeface="+mn-cs"/>
          <a:sym typeface="Savoye LET" charset="0"/>
        </a:defRPr>
      </a:lvl2pPr>
      <a:lvl3pPr marL="1530350" indent="-488950" algn="l" rtl="0" fontAlgn="base">
        <a:spcBef>
          <a:spcPts val="1100"/>
        </a:spcBef>
        <a:spcAft>
          <a:spcPct val="0"/>
        </a:spcAft>
        <a:buSzPct val="62000"/>
        <a:buChar char="•"/>
        <a:defRPr sz="3600">
          <a:solidFill>
            <a:schemeClr val="tx1"/>
          </a:solidFill>
          <a:latin typeface="+mn-lt"/>
          <a:ea typeface="+mn-ea"/>
          <a:cs typeface="+mn-cs"/>
          <a:sym typeface="Savoye LET" charset="0"/>
        </a:defRPr>
      </a:lvl3pPr>
      <a:lvl4pPr marL="1936750" indent="-488950" algn="l" rtl="0" fontAlgn="base">
        <a:spcBef>
          <a:spcPts val="1100"/>
        </a:spcBef>
        <a:spcAft>
          <a:spcPct val="0"/>
        </a:spcAft>
        <a:buSzPct val="62000"/>
        <a:buChar char="•"/>
        <a:defRPr sz="3600">
          <a:solidFill>
            <a:schemeClr val="tx1"/>
          </a:solidFill>
          <a:latin typeface="+mn-lt"/>
          <a:ea typeface="+mn-ea"/>
          <a:cs typeface="+mn-cs"/>
          <a:sym typeface="Savoye LET" charset="0"/>
        </a:defRPr>
      </a:lvl4pPr>
      <a:lvl5pPr marL="2317750" indent="-488950" algn="l" rtl="0" fontAlgn="base">
        <a:spcBef>
          <a:spcPts val="1100"/>
        </a:spcBef>
        <a:spcAft>
          <a:spcPct val="0"/>
        </a:spcAft>
        <a:buSzPct val="62000"/>
        <a:buChar char="•"/>
        <a:defRPr sz="3600">
          <a:solidFill>
            <a:schemeClr val="tx1"/>
          </a:solidFill>
          <a:latin typeface="+mn-lt"/>
          <a:ea typeface="+mn-ea"/>
          <a:cs typeface="+mn-cs"/>
          <a:sym typeface="Savoye LET" charset="0"/>
        </a:defRPr>
      </a:lvl5pPr>
      <a:lvl6pPr marL="2774950" indent="-488950" algn="l" rtl="0" fontAlgn="base">
        <a:spcBef>
          <a:spcPts val="1100"/>
        </a:spcBef>
        <a:spcAft>
          <a:spcPct val="0"/>
        </a:spcAft>
        <a:buSzPct val="62000"/>
        <a:buChar char="•"/>
        <a:defRPr sz="3600">
          <a:solidFill>
            <a:schemeClr val="tx1"/>
          </a:solidFill>
          <a:latin typeface="+mn-lt"/>
          <a:ea typeface="+mn-ea"/>
          <a:cs typeface="+mn-cs"/>
          <a:sym typeface="Savoye LET" charset="0"/>
        </a:defRPr>
      </a:lvl6pPr>
      <a:lvl7pPr marL="3232150" indent="-488950" algn="l" rtl="0" fontAlgn="base">
        <a:spcBef>
          <a:spcPts val="1100"/>
        </a:spcBef>
        <a:spcAft>
          <a:spcPct val="0"/>
        </a:spcAft>
        <a:buSzPct val="62000"/>
        <a:buChar char="•"/>
        <a:defRPr sz="3600">
          <a:solidFill>
            <a:schemeClr val="tx1"/>
          </a:solidFill>
          <a:latin typeface="+mn-lt"/>
          <a:ea typeface="+mn-ea"/>
          <a:cs typeface="+mn-cs"/>
          <a:sym typeface="Savoye LET" charset="0"/>
        </a:defRPr>
      </a:lvl7pPr>
      <a:lvl8pPr marL="3689350" indent="-488950" algn="l" rtl="0" fontAlgn="base">
        <a:spcBef>
          <a:spcPts val="1100"/>
        </a:spcBef>
        <a:spcAft>
          <a:spcPct val="0"/>
        </a:spcAft>
        <a:buSzPct val="62000"/>
        <a:buChar char="•"/>
        <a:defRPr sz="3600">
          <a:solidFill>
            <a:schemeClr val="tx1"/>
          </a:solidFill>
          <a:latin typeface="+mn-lt"/>
          <a:ea typeface="+mn-ea"/>
          <a:cs typeface="+mn-cs"/>
          <a:sym typeface="Savoye LET" charset="0"/>
        </a:defRPr>
      </a:lvl8pPr>
      <a:lvl9pPr marL="4146550" indent="-488950" algn="l" rtl="0" fontAlgn="base">
        <a:spcBef>
          <a:spcPts val="1100"/>
        </a:spcBef>
        <a:spcAft>
          <a:spcPct val="0"/>
        </a:spcAft>
        <a:buSzPct val="62000"/>
        <a:buChar char="•"/>
        <a:defRPr sz="3600">
          <a:solidFill>
            <a:schemeClr val="tx1"/>
          </a:solidFill>
          <a:latin typeface="+mn-lt"/>
          <a:ea typeface="+mn-ea"/>
          <a:cs typeface="+mn-cs"/>
          <a:sym typeface="Savoye LET"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0.png"/><Relationship Id="rId1" Type="http://schemas.openxmlformats.org/officeDocument/2006/relationships/slideLayout" Target="../slideLayouts/slideLayout13.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ChangeArrowheads="1"/>
          </p:cNvSpPr>
          <p:nvPr>
            <p:ph type="title"/>
          </p:nvPr>
        </p:nvSpPr>
        <p:spPr>
          <a:ln/>
        </p:spPr>
        <p:txBody>
          <a:bodyPr/>
          <a:lstStyle/>
          <a:p>
            <a:r>
              <a:rPr lang="en-US"/>
              <a:t>Houses For Haiti </a:t>
            </a:r>
          </a:p>
        </p:txBody>
      </p:sp>
      <p:sp>
        <p:nvSpPr>
          <p:cNvPr id="13314" name="Rectangle 2"/>
          <p:cNvSpPr>
            <a:spLocks noChangeArrowheads="1"/>
          </p:cNvSpPr>
          <p:nvPr>
            <p:ph type="body" idx="1"/>
          </p:nvPr>
        </p:nvSpPr>
        <p:spPr>
          <a:ln/>
        </p:spPr>
        <p:txBody>
          <a:bodyPr/>
          <a:lstStyle/>
          <a:p>
            <a:pPr algn="l"/>
            <a:r>
              <a:rPr lang="en-US" sz="3600">
                <a:solidFill>
                  <a:srgbClr val="0E002D"/>
                </a:solidFill>
              </a:rPr>
              <a:t>Unless someone like you cares a whole awful lot, nothing is going to get better.  It's not.  - Dr. Seuss</a:t>
            </a:r>
            <a:r>
              <a:rPr lang="en-US" sz="1600">
                <a:solidFill>
                  <a:srgbClr val="003DCC"/>
                </a:solidFill>
                <a:latin typeface="Georgia" charset="0"/>
                <a:sym typeface="Georgia" charset="0"/>
              </a:rPr>
              <a:t/>
            </a:r>
            <a:br>
              <a:rPr lang="en-US" sz="1600">
                <a:solidFill>
                  <a:srgbClr val="003DCC"/>
                </a:solidFill>
                <a:latin typeface="Georgia" charset="0"/>
                <a:sym typeface="Georgia" charset="0"/>
              </a:rPr>
            </a:br>
            <a:endParaRPr lang="en-US" sz="1600">
              <a:solidFill>
                <a:srgbClr val="003DCC"/>
              </a:solidFill>
              <a:latin typeface="Georgia" charset="0"/>
              <a:sym typeface="Georgia" charset="0"/>
            </a:endParaRPr>
          </a:p>
        </p:txBody>
      </p:sp>
      <p:pic>
        <p:nvPicPr>
          <p:cNvPr id="13315" name="Picture 3"/>
          <p:cNvPicPr>
            <a:picLocks noChangeAspect="1" noChangeArrowheads="1"/>
          </p:cNvPicPr>
          <p:nvPr/>
        </p:nvPicPr>
        <p:blipFill>
          <a:blip r:embed="rId2" cstate="print"/>
          <a:srcRect/>
          <a:stretch>
            <a:fillRect/>
          </a:stretch>
        </p:blipFill>
        <p:spPr bwMode="auto">
          <a:xfrm>
            <a:off x="9702800" y="6477000"/>
            <a:ext cx="2895600" cy="2847975"/>
          </a:xfrm>
          <a:prstGeom prst="rect">
            <a:avLst/>
          </a:prstGeom>
          <a:noFill/>
          <a:ln w="12700" cap="flat">
            <a:noFill/>
            <a:miter lim="800000"/>
            <a:headEnd/>
            <a:tailEnd/>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ph type="title"/>
          </p:nvPr>
        </p:nvSpPr>
        <p:spPr>
          <a:ln/>
        </p:spPr>
        <p:txBody>
          <a:bodyPr/>
          <a:lstStyle/>
          <a:p>
            <a:r>
              <a:rPr lang="en-US" sz="4800"/>
              <a:t>What is the cost?</a:t>
            </a:r>
          </a:p>
        </p:txBody>
      </p:sp>
      <p:graphicFrame>
        <p:nvGraphicFramePr>
          <p:cNvPr id="22531" name="Group 3"/>
          <p:cNvGraphicFramePr>
            <a:graphicFrameLocks noGrp="1"/>
          </p:cNvGraphicFramePr>
          <p:nvPr/>
        </p:nvGraphicFramePr>
        <p:xfrm>
          <a:off x="2006600" y="2286000"/>
          <a:ext cx="9129712" cy="5872480"/>
        </p:xfrm>
        <a:graphic>
          <a:graphicData uri="http://schemas.openxmlformats.org/drawingml/2006/table">
            <a:tbl>
              <a:tblPr/>
              <a:tblGrid>
                <a:gridCol w="3043237"/>
                <a:gridCol w="3043238"/>
                <a:gridCol w="3043237"/>
              </a:tblGrid>
              <a:tr h="647700">
                <a:tc>
                  <a:txBody>
                    <a:bodyPr/>
                    <a:lstStyle/>
                    <a:p>
                      <a:pPr marL="0" marR="0" lvl="0" indent="0" algn="ctr" defTabSz="914400" rtl="0" eaLnBrk="1" fontAlgn="base" latinLnBrk="0" hangingPunct="1">
                        <a:lnSpc>
                          <a:spcPct val="100000"/>
                        </a:lnSpc>
                        <a:spcBef>
                          <a:spcPct val="0"/>
                        </a:spcBef>
                        <a:spcAft>
                          <a:spcPct val="0"/>
                        </a:spcAft>
                        <a:buClrTx/>
                        <a:buSzPct val="62000"/>
                        <a:buFontTx/>
                        <a:buNone/>
                        <a:tabLst>
                          <a:tab pos="914400" algn="l"/>
                        </a:tabLst>
                      </a:pPr>
                      <a:r>
                        <a:rPr kumimoji="0" lang="en-US" sz="3600" b="0" i="0" u="none" strike="noStrike" cap="none" normalizeH="0" baseline="0" dirty="0" smtClean="0">
                          <a:ln>
                            <a:noFill/>
                          </a:ln>
                          <a:solidFill>
                            <a:schemeClr val="tx1"/>
                          </a:solidFill>
                          <a:effectLst/>
                          <a:latin typeface="Party LET" charset="0"/>
                          <a:ea typeface="Party LET" charset="0"/>
                          <a:cs typeface="Party LET" charset="0"/>
                          <a:sym typeface="Party LET" charset="0"/>
                        </a:rPr>
                        <a:t>Materials</a:t>
                      </a:r>
                      <a:r>
                        <a:rPr kumimoji="0" lang="en-US" sz="1200" b="0" i="0" u="none" strike="noStrike" cap="none" normalizeH="0" baseline="0" dirty="0" smtClean="0">
                          <a:ln>
                            <a:noFill/>
                          </a:ln>
                          <a:solidFill>
                            <a:schemeClr val="tx1"/>
                          </a:solidFill>
                          <a:effectLst/>
                          <a:latin typeface="Savoye LET" charset="0"/>
                          <a:ea typeface="ヒラギノ明朝 ProN W3" charset="0"/>
                          <a:cs typeface="ヒラギノ明朝 ProN W3" charset="0"/>
                          <a:sym typeface="Savoye LET" charset="0"/>
                        </a:rPr>
                        <a:t> </a:t>
                      </a:r>
                    </a:p>
                  </a:txBody>
                  <a:tcPr marL="50800" marR="50800" marT="50800" marB="50800" anchor="ctr" horzOverflow="overflow">
                    <a:lnL w="25400" cap="flat" cmpd="sng" algn="ctr">
                      <a:solidFill>
                        <a:srgbClr val="CC5418"/>
                      </a:solidFill>
                      <a:prstDash val="solid"/>
                      <a:round/>
                      <a:headEnd type="none" w="med" len="med"/>
                      <a:tailEnd type="none" w="med" len="med"/>
                    </a:lnL>
                    <a:lnR w="25400" cap="flat" cmpd="sng" algn="ctr">
                      <a:solidFill>
                        <a:srgbClr val="CC5418"/>
                      </a:solidFill>
                      <a:prstDash val="solid"/>
                      <a:round/>
                      <a:headEnd type="none" w="med" len="med"/>
                      <a:tailEnd type="none" w="med" len="med"/>
                    </a:lnR>
                    <a:lnT w="25400" cap="flat" cmpd="sng" algn="ctr">
                      <a:solidFill>
                        <a:srgbClr val="CC5418"/>
                      </a:solidFill>
                      <a:prstDash val="solid"/>
                      <a:round/>
                      <a:headEnd type="none" w="med" len="med"/>
                      <a:tailEnd type="none" w="med" len="med"/>
                    </a:lnT>
                    <a:lnB w="25400" cap="flat" cmpd="sng" algn="ctr">
                      <a:solidFill>
                        <a:srgbClr val="CC54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62000"/>
                        <a:buFontTx/>
                        <a:buNone/>
                        <a:tabLst>
                          <a:tab pos="914400" algn="l"/>
                        </a:tabLst>
                      </a:pPr>
                      <a:r>
                        <a:rPr kumimoji="0" lang="en-US" sz="3600" b="0" i="0" u="none" strike="noStrike" cap="none" normalizeH="0" baseline="0" smtClean="0">
                          <a:ln>
                            <a:noFill/>
                          </a:ln>
                          <a:solidFill>
                            <a:schemeClr val="tx1"/>
                          </a:solidFill>
                          <a:effectLst/>
                          <a:latin typeface="Party LET" charset="0"/>
                          <a:ea typeface="Party LET" charset="0"/>
                          <a:cs typeface="Party LET" charset="0"/>
                          <a:sym typeface="Party LET" charset="0"/>
                        </a:rPr>
                        <a:t>Coast</a:t>
                      </a:r>
                    </a:p>
                  </a:txBody>
                  <a:tcPr marL="50800" marR="50800" marT="50800" marB="50800" anchor="ctr" horzOverflow="overflow">
                    <a:lnL w="25400" cap="flat" cmpd="sng" algn="ctr">
                      <a:solidFill>
                        <a:srgbClr val="CC5418"/>
                      </a:solidFill>
                      <a:prstDash val="solid"/>
                      <a:round/>
                      <a:headEnd type="none" w="med" len="med"/>
                      <a:tailEnd type="none" w="med" len="med"/>
                    </a:lnL>
                    <a:lnR w="25400" cap="flat" cmpd="sng" algn="ctr">
                      <a:solidFill>
                        <a:srgbClr val="CC5418"/>
                      </a:solidFill>
                      <a:prstDash val="solid"/>
                      <a:round/>
                      <a:headEnd type="none" w="med" len="med"/>
                      <a:tailEnd type="none" w="med" len="med"/>
                    </a:lnR>
                    <a:lnT w="25400" cap="flat" cmpd="sng" algn="ctr">
                      <a:solidFill>
                        <a:srgbClr val="CC5418"/>
                      </a:solidFill>
                      <a:prstDash val="solid"/>
                      <a:round/>
                      <a:headEnd type="none" w="med" len="med"/>
                      <a:tailEnd type="none" w="med" len="med"/>
                    </a:lnT>
                    <a:lnB w="25400" cap="flat" cmpd="sng" algn="ctr">
                      <a:solidFill>
                        <a:srgbClr val="CC54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62000"/>
                        <a:buFontTx/>
                        <a:buNone/>
                        <a:tabLst>
                          <a:tab pos="914400" algn="l"/>
                        </a:tabLst>
                      </a:pPr>
                      <a:r>
                        <a:rPr kumimoji="0" lang="en-US" sz="3600" b="0" i="0" u="none" strike="noStrike" cap="none" normalizeH="0" baseline="0" smtClean="0">
                          <a:ln>
                            <a:noFill/>
                          </a:ln>
                          <a:solidFill>
                            <a:schemeClr val="tx1"/>
                          </a:solidFill>
                          <a:effectLst/>
                          <a:latin typeface="Party LET" charset="0"/>
                          <a:ea typeface="Party LET" charset="0"/>
                          <a:cs typeface="Party LET" charset="0"/>
                          <a:sym typeface="Party LET" charset="0"/>
                        </a:rPr>
                        <a:t>Total</a:t>
                      </a:r>
                    </a:p>
                  </a:txBody>
                  <a:tcPr marL="50800" marR="50800" marT="50800" marB="50800" anchor="ctr" horzOverflow="overflow">
                    <a:lnL w="25400" cap="flat" cmpd="sng" algn="ctr">
                      <a:solidFill>
                        <a:srgbClr val="CC5418"/>
                      </a:solidFill>
                      <a:prstDash val="solid"/>
                      <a:round/>
                      <a:headEnd type="none" w="med" len="med"/>
                      <a:tailEnd type="none" w="med" len="med"/>
                    </a:lnL>
                    <a:lnR w="25400" cap="flat" cmpd="sng" algn="ctr">
                      <a:solidFill>
                        <a:srgbClr val="CC5418"/>
                      </a:solidFill>
                      <a:prstDash val="solid"/>
                      <a:round/>
                      <a:headEnd type="none" w="med" len="med"/>
                      <a:tailEnd type="none" w="med" len="med"/>
                    </a:lnR>
                    <a:lnT w="25400" cap="flat" cmpd="sng" algn="ctr">
                      <a:solidFill>
                        <a:srgbClr val="CC5418"/>
                      </a:solidFill>
                      <a:prstDash val="solid"/>
                      <a:round/>
                      <a:headEnd type="none" w="med" len="med"/>
                      <a:tailEnd type="none" w="med" len="med"/>
                    </a:lnT>
                    <a:lnB w="25400" cap="flat" cmpd="sng" algn="ctr">
                      <a:solidFill>
                        <a:srgbClr val="CC5418"/>
                      </a:solidFill>
                      <a:prstDash val="solid"/>
                      <a:round/>
                      <a:headEnd type="none" w="med" len="med"/>
                      <a:tailEnd type="none" w="med" len="med"/>
                    </a:lnB>
                    <a:lnTlToBr>
                      <a:noFill/>
                    </a:lnTlToBr>
                    <a:lnBlToTr>
                      <a:noFill/>
                    </a:lnBlToTr>
                    <a:noFill/>
                  </a:tcPr>
                </a:tc>
              </a:tr>
              <a:tr h="647700">
                <a:tc>
                  <a:txBody>
                    <a:bodyPr/>
                    <a:lstStyle/>
                    <a:p>
                      <a:pPr marL="0" marR="0" lvl="0" indent="0" algn="ctr" defTabSz="914400" rtl="0" eaLnBrk="1" fontAlgn="base" latinLnBrk="0" hangingPunct="1">
                        <a:lnSpc>
                          <a:spcPct val="100000"/>
                        </a:lnSpc>
                        <a:spcBef>
                          <a:spcPct val="0"/>
                        </a:spcBef>
                        <a:spcAft>
                          <a:spcPct val="0"/>
                        </a:spcAft>
                        <a:buClrTx/>
                        <a:buSzPct val="62000"/>
                        <a:buFontTx/>
                        <a:buNone/>
                        <a:tabLst>
                          <a:tab pos="914400" algn="l"/>
                        </a:tabLst>
                      </a:pPr>
                      <a:r>
                        <a:rPr kumimoji="0" lang="en-US" sz="2400" b="0" i="0" u="none" strike="noStrike" cap="none" normalizeH="0" baseline="0" smtClean="0">
                          <a:ln>
                            <a:noFill/>
                          </a:ln>
                          <a:solidFill>
                            <a:schemeClr val="tx1"/>
                          </a:solidFill>
                          <a:effectLst/>
                          <a:latin typeface="Party LET" charset="0"/>
                          <a:ea typeface="Party LET" charset="0"/>
                          <a:cs typeface="Party LET" charset="0"/>
                          <a:sym typeface="Party LET" charset="0"/>
                        </a:rPr>
                        <a:t>Art supplies for houses</a:t>
                      </a:r>
                    </a:p>
                  </a:txBody>
                  <a:tcPr marL="50800" marR="50800" marT="50800" marB="50800" anchor="ctr" horzOverflow="overflow">
                    <a:lnL w="25400" cap="flat" cmpd="sng" algn="ctr">
                      <a:solidFill>
                        <a:srgbClr val="CC5418"/>
                      </a:solidFill>
                      <a:prstDash val="solid"/>
                      <a:round/>
                      <a:headEnd type="none" w="med" len="med"/>
                      <a:tailEnd type="none" w="med" len="med"/>
                    </a:lnL>
                    <a:lnR w="25400" cap="flat" cmpd="sng" algn="ctr">
                      <a:solidFill>
                        <a:srgbClr val="CC5418"/>
                      </a:solidFill>
                      <a:prstDash val="solid"/>
                      <a:round/>
                      <a:headEnd type="none" w="med" len="med"/>
                      <a:tailEnd type="none" w="med" len="med"/>
                    </a:lnR>
                    <a:lnT w="25400" cap="flat" cmpd="sng" algn="ctr">
                      <a:solidFill>
                        <a:srgbClr val="CC5418"/>
                      </a:solidFill>
                      <a:prstDash val="solid"/>
                      <a:round/>
                      <a:headEnd type="none" w="med" len="med"/>
                      <a:tailEnd type="none" w="med" len="med"/>
                    </a:lnT>
                    <a:lnB w="25400" cap="flat" cmpd="sng" algn="ctr">
                      <a:solidFill>
                        <a:srgbClr val="CC54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62000"/>
                        <a:buFontTx/>
                        <a:buNone/>
                        <a:tabLst>
                          <a:tab pos="914400" algn="l"/>
                        </a:tabLst>
                      </a:pPr>
                      <a:r>
                        <a:rPr kumimoji="0" lang="en-US" sz="3600" b="0" i="0" u="none" strike="noStrike" cap="none" normalizeH="0" baseline="0" smtClean="0">
                          <a:ln>
                            <a:noFill/>
                          </a:ln>
                          <a:solidFill>
                            <a:schemeClr val="tx1"/>
                          </a:solidFill>
                          <a:effectLst/>
                          <a:latin typeface="Party LET" charset="0"/>
                          <a:ea typeface="Party LET" charset="0"/>
                          <a:cs typeface="Party LET" charset="0"/>
                          <a:sym typeface="Party LET" charset="0"/>
                        </a:rPr>
                        <a:t>$30.00</a:t>
                      </a:r>
                    </a:p>
                  </a:txBody>
                  <a:tcPr marL="50800" marR="50800" marT="50800" marB="50800" anchor="ctr" horzOverflow="overflow">
                    <a:lnL w="25400" cap="flat" cmpd="sng" algn="ctr">
                      <a:solidFill>
                        <a:srgbClr val="CC5418"/>
                      </a:solidFill>
                      <a:prstDash val="solid"/>
                      <a:round/>
                      <a:headEnd type="none" w="med" len="med"/>
                      <a:tailEnd type="none" w="med" len="med"/>
                    </a:lnL>
                    <a:lnR w="25400" cap="flat" cmpd="sng" algn="ctr">
                      <a:solidFill>
                        <a:srgbClr val="CC5418"/>
                      </a:solidFill>
                      <a:prstDash val="solid"/>
                      <a:round/>
                      <a:headEnd type="none" w="med" len="med"/>
                      <a:tailEnd type="none" w="med" len="med"/>
                    </a:lnR>
                    <a:lnT w="25400" cap="flat" cmpd="sng" algn="ctr">
                      <a:solidFill>
                        <a:srgbClr val="CC5418"/>
                      </a:solidFill>
                      <a:prstDash val="solid"/>
                      <a:round/>
                      <a:headEnd type="none" w="med" len="med"/>
                      <a:tailEnd type="none" w="med" len="med"/>
                    </a:lnT>
                    <a:lnB w="25400" cap="flat" cmpd="sng" algn="ctr">
                      <a:solidFill>
                        <a:srgbClr val="CC54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62000"/>
                        <a:buFontTx/>
                        <a:buNone/>
                        <a:tabLst>
                          <a:tab pos="914400" algn="l"/>
                        </a:tabLst>
                      </a:pPr>
                      <a:r>
                        <a:rPr kumimoji="0" lang="en-US" sz="3600" b="0" i="0" u="none" strike="noStrike" cap="none" normalizeH="0" baseline="0" smtClean="0">
                          <a:ln>
                            <a:noFill/>
                          </a:ln>
                          <a:solidFill>
                            <a:schemeClr val="tx1"/>
                          </a:solidFill>
                          <a:effectLst/>
                          <a:latin typeface="Party LET" charset="0"/>
                          <a:ea typeface="Party LET" charset="0"/>
                          <a:cs typeface="Party LET" charset="0"/>
                          <a:sym typeface="Party LET" charset="0"/>
                        </a:rPr>
                        <a:t>$30.00</a:t>
                      </a:r>
                    </a:p>
                  </a:txBody>
                  <a:tcPr marL="50800" marR="50800" marT="50800" marB="50800" anchor="ctr" horzOverflow="overflow">
                    <a:lnL w="25400" cap="flat" cmpd="sng" algn="ctr">
                      <a:solidFill>
                        <a:srgbClr val="CC5418"/>
                      </a:solidFill>
                      <a:prstDash val="solid"/>
                      <a:round/>
                      <a:headEnd type="none" w="med" len="med"/>
                      <a:tailEnd type="none" w="med" len="med"/>
                    </a:lnL>
                    <a:lnR w="25400" cap="flat" cmpd="sng" algn="ctr">
                      <a:solidFill>
                        <a:srgbClr val="CC5418"/>
                      </a:solidFill>
                      <a:prstDash val="solid"/>
                      <a:round/>
                      <a:headEnd type="none" w="med" len="med"/>
                      <a:tailEnd type="none" w="med" len="med"/>
                    </a:lnR>
                    <a:lnT w="25400" cap="flat" cmpd="sng" algn="ctr">
                      <a:solidFill>
                        <a:srgbClr val="CC5418"/>
                      </a:solidFill>
                      <a:prstDash val="solid"/>
                      <a:round/>
                      <a:headEnd type="none" w="med" len="med"/>
                      <a:tailEnd type="none" w="med" len="med"/>
                    </a:lnT>
                    <a:lnB w="25400" cap="flat" cmpd="sng" algn="ctr">
                      <a:solidFill>
                        <a:srgbClr val="CC5418"/>
                      </a:solidFill>
                      <a:prstDash val="solid"/>
                      <a:round/>
                      <a:headEnd type="none" w="med" len="med"/>
                      <a:tailEnd type="none" w="med" len="med"/>
                    </a:lnB>
                    <a:lnTlToBr>
                      <a:noFill/>
                    </a:lnTlToBr>
                    <a:lnBlToTr>
                      <a:noFill/>
                    </a:lnBlToTr>
                    <a:noFill/>
                  </a:tcPr>
                </a:tc>
              </a:tr>
              <a:tr h="647700">
                <a:tc>
                  <a:txBody>
                    <a:bodyPr/>
                    <a:lstStyle/>
                    <a:p>
                      <a:pPr marL="0" marR="0" lvl="0" indent="0" algn="ctr" defTabSz="914400" rtl="0" eaLnBrk="1" fontAlgn="base" latinLnBrk="0" hangingPunct="1">
                        <a:lnSpc>
                          <a:spcPct val="100000"/>
                        </a:lnSpc>
                        <a:spcBef>
                          <a:spcPct val="0"/>
                        </a:spcBef>
                        <a:spcAft>
                          <a:spcPct val="0"/>
                        </a:spcAft>
                        <a:buClrTx/>
                        <a:buSzPct val="62000"/>
                        <a:buFontTx/>
                        <a:buNone/>
                        <a:tabLst>
                          <a:tab pos="914400" algn="l"/>
                        </a:tabLst>
                      </a:pPr>
                      <a:r>
                        <a:rPr kumimoji="0" lang="en-US" sz="2400" b="0" i="0" u="none" strike="noStrike" cap="none" normalizeH="0" baseline="0" smtClean="0">
                          <a:ln>
                            <a:noFill/>
                          </a:ln>
                          <a:solidFill>
                            <a:schemeClr val="tx1"/>
                          </a:solidFill>
                          <a:effectLst/>
                          <a:latin typeface="Party LET" charset="0"/>
                          <a:ea typeface="Party LET" charset="0"/>
                          <a:cs typeface="Party LET" charset="0"/>
                          <a:sym typeface="Party LET" charset="0"/>
                        </a:rPr>
                        <a:t>Paper for invitations </a:t>
                      </a:r>
                    </a:p>
                  </a:txBody>
                  <a:tcPr marL="50800" marR="50800" marT="50800" marB="50800" anchor="ctr" horzOverflow="overflow">
                    <a:lnL w="25400" cap="flat" cmpd="sng" algn="ctr">
                      <a:solidFill>
                        <a:srgbClr val="CC5418"/>
                      </a:solidFill>
                      <a:prstDash val="solid"/>
                      <a:round/>
                      <a:headEnd type="none" w="med" len="med"/>
                      <a:tailEnd type="none" w="med" len="med"/>
                    </a:lnL>
                    <a:lnR w="25400" cap="flat" cmpd="sng" algn="ctr">
                      <a:solidFill>
                        <a:srgbClr val="CC5418"/>
                      </a:solidFill>
                      <a:prstDash val="solid"/>
                      <a:round/>
                      <a:headEnd type="none" w="med" len="med"/>
                      <a:tailEnd type="none" w="med" len="med"/>
                    </a:lnR>
                    <a:lnT w="25400" cap="flat" cmpd="sng" algn="ctr">
                      <a:solidFill>
                        <a:srgbClr val="CC5418"/>
                      </a:solidFill>
                      <a:prstDash val="solid"/>
                      <a:round/>
                      <a:headEnd type="none" w="med" len="med"/>
                      <a:tailEnd type="none" w="med" len="med"/>
                    </a:lnT>
                    <a:lnB w="25400" cap="flat" cmpd="sng" algn="ctr">
                      <a:solidFill>
                        <a:srgbClr val="CC54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62000"/>
                        <a:buFontTx/>
                        <a:buNone/>
                        <a:tabLst>
                          <a:tab pos="914400" algn="l"/>
                        </a:tabLst>
                      </a:pPr>
                      <a:r>
                        <a:rPr kumimoji="0" lang="en-US" sz="3600" b="0" i="0" u="none" strike="noStrike" cap="none" normalizeH="0" baseline="0" smtClean="0">
                          <a:ln>
                            <a:noFill/>
                          </a:ln>
                          <a:solidFill>
                            <a:schemeClr val="tx1"/>
                          </a:solidFill>
                          <a:effectLst/>
                          <a:latin typeface="Party LET" charset="0"/>
                          <a:ea typeface="Party LET" charset="0"/>
                          <a:cs typeface="Party LET" charset="0"/>
                          <a:sym typeface="Party LET" charset="0"/>
                        </a:rPr>
                        <a:t>$14.00</a:t>
                      </a:r>
                    </a:p>
                  </a:txBody>
                  <a:tcPr marL="50800" marR="50800" marT="50800" marB="50800" anchor="ctr" horzOverflow="overflow">
                    <a:lnL w="25400" cap="flat" cmpd="sng" algn="ctr">
                      <a:solidFill>
                        <a:srgbClr val="CC5418"/>
                      </a:solidFill>
                      <a:prstDash val="solid"/>
                      <a:round/>
                      <a:headEnd type="none" w="med" len="med"/>
                      <a:tailEnd type="none" w="med" len="med"/>
                    </a:lnL>
                    <a:lnR w="25400" cap="flat" cmpd="sng" algn="ctr">
                      <a:solidFill>
                        <a:srgbClr val="CC5418"/>
                      </a:solidFill>
                      <a:prstDash val="solid"/>
                      <a:round/>
                      <a:headEnd type="none" w="med" len="med"/>
                      <a:tailEnd type="none" w="med" len="med"/>
                    </a:lnR>
                    <a:lnT w="25400" cap="flat" cmpd="sng" algn="ctr">
                      <a:solidFill>
                        <a:srgbClr val="CC5418"/>
                      </a:solidFill>
                      <a:prstDash val="solid"/>
                      <a:round/>
                      <a:headEnd type="none" w="med" len="med"/>
                      <a:tailEnd type="none" w="med" len="med"/>
                    </a:lnT>
                    <a:lnB w="25400" cap="flat" cmpd="sng" algn="ctr">
                      <a:solidFill>
                        <a:srgbClr val="CC54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62000"/>
                        <a:buFontTx/>
                        <a:buNone/>
                        <a:tabLst>
                          <a:tab pos="914400" algn="l"/>
                        </a:tabLst>
                      </a:pPr>
                      <a:r>
                        <a:rPr kumimoji="0" lang="en-US" sz="3600" b="0" i="0" u="none" strike="noStrike" cap="none" normalizeH="0" baseline="0" smtClean="0">
                          <a:ln>
                            <a:noFill/>
                          </a:ln>
                          <a:solidFill>
                            <a:schemeClr val="tx1"/>
                          </a:solidFill>
                          <a:effectLst/>
                          <a:latin typeface="Party LET" charset="0"/>
                          <a:ea typeface="Party LET" charset="0"/>
                          <a:cs typeface="Party LET" charset="0"/>
                          <a:sym typeface="Party LET" charset="0"/>
                        </a:rPr>
                        <a:t>$14.00</a:t>
                      </a:r>
                    </a:p>
                  </a:txBody>
                  <a:tcPr marL="50800" marR="50800" marT="50800" marB="50800" anchor="ctr" horzOverflow="overflow">
                    <a:lnL w="25400" cap="flat" cmpd="sng" algn="ctr">
                      <a:solidFill>
                        <a:srgbClr val="CC5418"/>
                      </a:solidFill>
                      <a:prstDash val="solid"/>
                      <a:round/>
                      <a:headEnd type="none" w="med" len="med"/>
                      <a:tailEnd type="none" w="med" len="med"/>
                    </a:lnL>
                    <a:lnR w="25400" cap="flat" cmpd="sng" algn="ctr">
                      <a:solidFill>
                        <a:srgbClr val="CC5418"/>
                      </a:solidFill>
                      <a:prstDash val="solid"/>
                      <a:round/>
                      <a:headEnd type="none" w="med" len="med"/>
                      <a:tailEnd type="none" w="med" len="med"/>
                    </a:lnR>
                    <a:lnT w="25400" cap="flat" cmpd="sng" algn="ctr">
                      <a:solidFill>
                        <a:srgbClr val="CC5418"/>
                      </a:solidFill>
                      <a:prstDash val="solid"/>
                      <a:round/>
                      <a:headEnd type="none" w="med" len="med"/>
                      <a:tailEnd type="none" w="med" len="med"/>
                    </a:lnT>
                    <a:lnB w="25400" cap="flat" cmpd="sng" algn="ctr">
                      <a:solidFill>
                        <a:srgbClr val="CC5418"/>
                      </a:solidFill>
                      <a:prstDash val="solid"/>
                      <a:round/>
                      <a:headEnd type="none" w="med" len="med"/>
                      <a:tailEnd type="none" w="med" len="med"/>
                    </a:lnB>
                    <a:lnTlToBr>
                      <a:noFill/>
                    </a:lnTlToBr>
                    <a:lnBlToTr>
                      <a:noFill/>
                    </a:lnBlToTr>
                    <a:noFill/>
                  </a:tcPr>
                </a:tc>
              </a:tr>
              <a:tr h="647700">
                <a:tc>
                  <a:txBody>
                    <a:bodyPr/>
                    <a:lstStyle/>
                    <a:p>
                      <a:pPr marL="0" marR="0" lvl="0" indent="0" algn="ctr" defTabSz="914400" rtl="0" eaLnBrk="1" fontAlgn="base" latinLnBrk="0" hangingPunct="1">
                        <a:lnSpc>
                          <a:spcPct val="100000"/>
                        </a:lnSpc>
                        <a:spcBef>
                          <a:spcPct val="0"/>
                        </a:spcBef>
                        <a:spcAft>
                          <a:spcPct val="0"/>
                        </a:spcAft>
                        <a:buClrTx/>
                        <a:buSzPct val="62000"/>
                        <a:buFontTx/>
                        <a:buNone/>
                        <a:tabLst>
                          <a:tab pos="914400" algn="l"/>
                        </a:tabLst>
                      </a:pPr>
                      <a:r>
                        <a:rPr kumimoji="0" lang="en-US" sz="2400" b="0" i="0" u="none" strike="noStrike" cap="none" normalizeH="0" baseline="0" dirty="0" smtClean="0">
                          <a:ln>
                            <a:noFill/>
                          </a:ln>
                          <a:solidFill>
                            <a:schemeClr val="tx1"/>
                          </a:solidFill>
                          <a:effectLst/>
                          <a:latin typeface="Party LET" charset="0"/>
                          <a:ea typeface="Party LET" charset="0"/>
                          <a:cs typeface="Party LET" charset="0"/>
                          <a:sym typeface="Party LET" charset="0"/>
                        </a:rPr>
                        <a:t>Price for houses</a:t>
                      </a:r>
                    </a:p>
                  </a:txBody>
                  <a:tcPr marL="50800" marR="50800" marT="50800" marB="50800" anchor="ctr" horzOverflow="overflow">
                    <a:lnL w="25400" cap="flat" cmpd="sng" algn="ctr">
                      <a:solidFill>
                        <a:srgbClr val="CC5418"/>
                      </a:solidFill>
                      <a:prstDash val="solid"/>
                      <a:round/>
                      <a:headEnd type="none" w="med" len="med"/>
                      <a:tailEnd type="none" w="med" len="med"/>
                    </a:lnL>
                    <a:lnR w="25400" cap="flat" cmpd="sng" algn="ctr">
                      <a:solidFill>
                        <a:srgbClr val="CC5418"/>
                      </a:solidFill>
                      <a:prstDash val="solid"/>
                      <a:round/>
                      <a:headEnd type="none" w="med" len="med"/>
                      <a:tailEnd type="none" w="med" len="med"/>
                    </a:lnR>
                    <a:lnT w="25400" cap="flat" cmpd="sng" algn="ctr">
                      <a:solidFill>
                        <a:srgbClr val="CC5418"/>
                      </a:solidFill>
                      <a:prstDash val="solid"/>
                      <a:round/>
                      <a:headEnd type="none" w="med" len="med"/>
                      <a:tailEnd type="none" w="med" len="med"/>
                    </a:lnT>
                    <a:lnB w="25400" cap="flat" cmpd="sng" algn="ctr">
                      <a:solidFill>
                        <a:srgbClr val="CC54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62000"/>
                        <a:buFontTx/>
                        <a:buNone/>
                        <a:tabLst>
                          <a:tab pos="914400" algn="l"/>
                        </a:tabLst>
                      </a:pPr>
                      <a:r>
                        <a:rPr kumimoji="0" lang="en-US" sz="3600" b="0" i="0" u="none" strike="noStrike" cap="none" normalizeH="0" baseline="0" dirty="0" smtClean="0">
                          <a:ln>
                            <a:noFill/>
                          </a:ln>
                          <a:solidFill>
                            <a:schemeClr val="tx1"/>
                          </a:solidFill>
                          <a:effectLst/>
                          <a:latin typeface="Party LET" charset="0"/>
                          <a:ea typeface="Party LET" charset="0"/>
                          <a:cs typeface="Party LET" charset="0"/>
                          <a:sym typeface="Party LET" charset="0"/>
                        </a:rPr>
                        <a:t>$5.00</a:t>
                      </a:r>
                    </a:p>
                  </a:txBody>
                  <a:tcPr marL="50800" marR="50800" marT="50800" marB="50800" anchor="ctr" horzOverflow="overflow">
                    <a:lnL w="25400" cap="flat" cmpd="sng" algn="ctr">
                      <a:solidFill>
                        <a:srgbClr val="CC5418"/>
                      </a:solidFill>
                      <a:prstDash val="solid"/>
                      <a:round/>
                      <a:headEnd type="none" w="med" len="med"/>
                      <a:tailEnd type="none" w="med" len="med"/>
                    </a:lnL>
                    <a:lnR w="25400" cap="flat" cmpd="sng" algn="ctr">
                      <a:solidFill>
                        <a:srgbClr val="CC5418"/>
                      </a:solidFill>
                      <a:prstDash val="solid"/>
                      <a:round/>
                      <a:headEnd type="none" w="med" len="med"/>
                      <a:tailEnd type="none" w="med" len="med"/>
                    </a:lnR>
                    <a:lnT w="25400" cap="flat" cmpd="sng" algn="ctr">
                      <a:solidFill>
                        <a:srgbClr val="CC5418"/>
                      </a:solidFill>
                      <a:prstDash val="solid"/>
                      <a:round/>
                      <a:headEnd type="none" w="med" len="med"/>
                      <a:tailEnd type="none" w="med" len="med"/>
                    </a:lnT>
                    <a:lnB w="25400" cap="flat" cmpd="sng" algn="ctr">
                      <a:solidFill>
                        <a:srgbClr val="CC54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62000"/>
                        <a:buFontTx/>
                        <a:buNone/>
                        <a:tabLst>
                          <a:tab pos="914400" algn="l"/>
                        </a:tabLst>
                      </a:pPr>
                      <a:endParaRPr kumimoji="0" lang="en-US" sz="5600" b="0" i="0" u="none" strike="noStrike" cap="none" normalizeH="0" baseline="0" smtClean="0">
                        <a:ln>
                          <a:noFill/>
                        </a:ln>
                        <a:solidFill>
                          <a:schemeClr val="tx1"/>
                        </a:solidFill>
                        <a:effectLst/>
                        <a:latin typeface="Savoye LET" charset="0"/>
                        <a:ea typeface="ヒラギノ明朝 ProN W3" charset="0"/>
                        <a:cs typeface="ヒラギノ明朝 ProN W3" charset="0"/>
                        <a:sym typeface="Savoye LET" charset="0"/>
                      </a:endParaRPr>
                    </a:p>
                  </a:txBody>
                  <a:tcPr marL="50800" marR="50800" marT="50800" marB="50800" anchor="ctr" horzOverflow="overflow">
                    <a:lnL w="25400" cap="flat" cmpd="sng" algn="ctr">
                      <a:solidFill>
                        <a:srgbClr val="CC5418"/>
                      </a:solidFill>
                      <a:prstDash val="solid"/>
                      <a:round/>
                      <a:headEnd type="none" w="med" len="med"/>
                      <a:tailEnd type="none" w="med" len="med"/>
                    </a:lnL>
                    <a:lnR w="25400" cap="flat" cmpd="sng" algn="ctr">
                      <a:solidFill>
                        <a:srgbClr val="CC5418"/>
                      </a:solidFill>
                      <a:prstDash val="solid"/>
                      <a:round/>
                      <a:headEnd type="none" w="med" len="med"/>
                      <a:tailEnd type="none" w="med" len="med"/>
                    </a:lnR>
                    <a:lnT w="25400" cap="flat" cmpd="sng" algn="ctr">
                      <a:solidFill>
                        <a:srgbClr val="CC5418"/>
                      </a:solidFill>
                      <a:prstDash val="solid"/>
                      <a:round/>
                      <a:headEnd type="none" w="med" len="med"/>
                      <a:tailEnd type="none" w="med" len="med"/>
                    </a:lnT>
                    <a:lnB w="25400" cap="flat" cmpd="sng" algn="ctr">
                      <a:solidFill>
                        <a:srgbClr val="CC5418"/>
                      </a:solidFill>
                      <a:prstDash val="solid"/>
                      <a:round/>
                      <a:headEnd type="none" w="med" len="med"/>
                      <a:tailEnd type="none" w="med" len="med"/>
                    </a:lnB>
                    <a:lnTlToBr>
                      <a:noFill/>
                    </a:lnTlToBr>
                    <a:lnBlToTr>
                      <a:noFill/>
                    </a:lnBlToTr>
                    <a:noFill/>
                  </a:tcPr>
                </a:tc>
              </a:tr>
              <a:tr h="647700">
                <a:tc>
                  <a:txBody>
                    <a:bodyPr/>
                    <a:lstStyle/>
                    <a:p>
                      <a:pPr marL="0" marR="0" lvl="0" indent="0" algn="ctr" defTabSz="914400" rtl="0" eaLnBrk="1" fontAlgn="base" latinLnBrk="0" hangingPunct="1">
                        <a:lnSpc>
                          <a:spcPct val="100000"/>
                        </a:lnSpc>
                        <a:spcBef>
                          <a:spcPct val="0"/>
                        </a:spcBef>
                        <a:spcAft>
                          <a:spcPct val="0"/>
                        </a:spcAft>
                        <a:buClrTx/>
                        <a:buSzPct val="62000"/>
                        <a:buFontTx/>
                        <a:buNone/>
                        <a:tabLst>
                          <a:tab pos="914400" algn="l"/>
                        </a:tabLst>
                      </a:pPr>
                      <a:r>
                        <a:rPr kumimoji="0" lang="en-US" sz="2400" b="0" i="0" u="none" strike="noStrike" cap="none" normalizeH="0" baseline="0" dirty="0" smtClean="0">
                          <a:ln>
                            <a:noFill/>
                          </a:ln>
                          <a:solidFill>
                            <a:schemeClr val="tx1"/>
                          </a:solidFill>
                          <a:effectLst/>
                          <a:latin typeface="Party LET" charset="0"/>
                          <a:ea typeface="Party LET" charset="0"/>
                          <a:cs typeface="Party LET" charset="0"/>
                          <a:sym typeface="Party LET" charset="0"/>
                        </a:rPr>
                        <a:t>Houses sold</a:t>
                      </a:r>
                    </a:p>
                  </a:txBody>
                  <a:tcPr marL="50800" marR="50800" marT="50800" marB="50800" anchor="ctr" horzOverflow="overflow">
                    <a:lnL w="25400" cap="flat" cmpd="sng" algn="ctr">
                      <a:solidFill>
                        <a:srgbClr val="CC5418"/>
                      </a:solidFill>
                      <a:prstDash val="solid"/>
                      <a:round/>
                      <a:headEnd type="none" w="med" len="med"/>
                      <a:tailEnd type="none" w="med" len="med"/>
                    </a:lnL>
                    <a:lnR w="25400" cap="flat" cmpd="sng" algn="ctr">
                      <a:solidFill>
                        <a:srgbClr val="CC5418"/>
                      </a:solidFill>
                      <a:prstDash val="solid"/>
                      <a:round/>
                      <a:headEnd type="none" w="med" len="med"/>
                      <a:tailEnd type="none" w="med" len="med"/>
                    </a:lnR>
                    <a:lnT w="25400" cap="flat" cmpd="sng" algn="ctr">
                      <a:solidFill>
                        <a:srgbClr val="CC5418"/>
                      </a:solidFill>
                      <a:prstDash val="solid"/>
                      <a:round/>
                      <a:headEnd type="none" w="med" len="med"/>
                      <a:tailEnd type="none" w="med" len="med"/>
                    </a:lnT>
                    <a:lnB w="25400" cap="flat" cmpd="sng" algn="ctr">
                      <a:solidFill>
                        <a:srgbClr val="CC54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62000"/>
                        <a:buFontTx/>
                        <a:buNone/>
                        <a:tabLst>
                          <a:tab pos="914400" algn="l"/>
                        </a:tabLst>
                      </a:pPr>
                      <a:r>
                        <a:rPr kumimoji="0" lang="en-US" sz="3600" b="0" i="0" u="none" strike="noStrike" cap="none" normalizeH="0" baseline="0" dirty="0" smtClean="0">
                          <a:ln>
                            <a:noFill/>
                          </a:ln>
                          <a:solidFill>
                            <a:schemeClr val="tx1"/>
                          </a:solidFill>
                          <a:effectLst/>
                          <a:latin typeface="Party LET" charset="0"/>
                          <a:ea typeface="Party LET" charset="0"/>
                          <a:cs typeface="Party LET" charset="0"/>
                          <a:sym typeface="Party LET" charset="0"/>
                        </a:rPr>
                        <a:t>200 houses</a:t>
                      </a:r>
                    </a:p>
                  </a:txBody>
                  <a:tcPr marL="50800" marR="50800" marT="50800" marB="50800" anchor="ctr" horzOverflow="overflow">
                    <a:lnL w="25400" cap="flat" cmpd="sng" algn="ctr">
                      <a:solidFill>
                        <a:srgbClr val="CC5418"/>
                      </a:solidFill>
                      <a:prstDash val="solid"/>
                      <a:round/>
                      <a:headEnd type="none" w="med" len="med"/>
                      <a:tailEnd type="none" w="med" len="med"/>
                    </a:lnL>
                    <a:lnR w="25400" cap="flat" cmpd="sng" algn="ctr">
                      <a:solidFill>
                        <a:srgbClr val="CC5418"/>
                      </a:solidFill>
                      <a:prstDash val="solid"/>
                      <a:round/>
                      <a:headEnd type="none" w="med" len="med"/>
                      <a:tailEnd type="none" w="med" len="med"/>
                    </a:lnR>
                    <a:lnT w="25400" cap="flat" cmpd="sng" algn="ctr">
                      <a:solidFill>
                        <a:srgbClr val="CC5418"/>
                      </a:solidFill>
                      <a:prstDash val="solid"/>
                      <a:round/>
                      <a:headEnd type="none" w="med" len="med"/>
                      <a:tailEnd type="none" w="med" len="med"/>
                    </a:lnT>
                    <a:lnB w="25400" cap="flat" cmpd="sng" algn="ctr">
                      <a:solidFill>
                        <a:srgbClr val="CC54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62000"/>
                        <a:buFontTx/>
                        <a:buNone/>
                        <a:tabLst>
                          <a:tab pos="914400" algn="l"/>
                        </a:tabLst>
                      </a:pPr>
                      <a:r>
                        <a:rPr kumimoji="0" lang="en-US" sz="3600" b="0" i="0" u="none" strike="noStrike" cap="none" normalizeH="0" baseline="0" smtClean="0">
                          <a:ln>
                            <a:noFill/>
                          </a:ln>
                          <a:solidFill>
                            <a:schemeClr val="tx1"/>
                          </a:solidFill>
                          <a:effectLst/>
                          <a:latin typeface="Party LET" charset="0"/>
                          <a:ea typeface="Party LET" charset="0"/>
                          <a:cs typeface="Party LET" charset="0"/>
                          <a:sym typeface="Party LET" charset="0"/>
                        </a:rPr>
                        <a:t>$1,000.00</a:t>
                      </a:r>
                    </a:p>
                  </a:txBody>
                  <a:tcPr marL="50800" marR="50800" marT="50800" marB="50800" anchor="ctr" horzOverflow="overflow">
                    <a:lnL w="25400" cap="flat" cmpd="sng" algn="ctr">
                      <a:solidFill>
                        <a:srgbClr val="CC5418"/>
                      </a:solidFill>
                      <a:prstDash val="solid"/>
                      <a:round/>
                      <a:headEnd type="none" w="med" len="med"/>
                      <a:tailEnd type="none" w="med" len="med"/>
                    </a:lnL>
                    <a:lnR w="25400" cap="flat" cmpd="sng" algn="ctr">
                      <a:solidFill>
                        <a:srgbClr val="CC5418"/>
                      </a:solidFill>
                      <a:prstDash val="solid"/>
                      <a:round/>
                      <a:headEnd type="none" w="med" len="med"/>
                      <a:tailEnd type="none" w="med" len="med"/>
                    </a:lnR>
                    <a:lnT w="25400" cap="flat" cmpd="sng" algn="ctr">
                      <a:solidFill>
                        <a:srgbClr val="CC5418"/>
                      </a:solidFill>
                      <a:prstDash val="solid"/>
                      <a:round/>
                      <a:headEnd type="none" w="med" len="med"/>
                      <a:tailEnd type="none" w="med" len="med"/>
                    </a:lnT>
                    <a:lnB w="25400" cap="flat" cmpd="sng" algn="ctr">
                      <a:solidFill>
                        <a:srgbClr val="CC5418"/>
                      </a:solidFill>
                      <a:prstDash val="solid"/>
                      <a:round/>
                      <a:headEnd type="none" w="med" len="med"/>
                      <a:tailEnd type="none" w="med" len="med"/>
                    </a:lnB>
                    <a:lnTlToBr>
                      <a:noFill/>
                    </a:lnTlToBr>
                    <a:lnBlToTr>
                      <a:noFill/>
                    </a:lnBlToTr>
                    <a:noFill/>
                  </a:tcPr>
                </a:tc>
              </a:tr>
              <a:tr h="647700">
                <a:tc>
                  <a:txBody>
                    <a:bodyPr/>
                    <a:lstStyle/>
                    <a:p>
                      <a:pPr marL="0" marR="0" lvl="0" indent="0" algn="ctr" defTabSz="914400" rtl="0" eaLnBrk="1" fontAlgn="base" latinLnBrk="0" hangingPunct="1">
                        <a:lnSpc>
                          <a:spcPct val="100000"/>
                        </a:lnSpc>
                        <a:spcBef>
                          <a:spcPct val="0"/>
                        </a:spcBef>
                        <a:spcAft>
                          <a:spcPct val="0"/>
                        </a:spcAft>
                        <a:buClrTx/>
                        <a:buSzPct val="62000"/>
                        <a:buFontTx/>
                        <a:buNone/>
                        <a:tabLst>
                          <a:tab pos="914400" algn="l"/>
                        </a:tabLst>
                      </a:pPr>
                      <a:r>
                        <a:rPr kumimoji="0" lang="en-US" sz="2400" b="0" i="0" u="none" strike="noStrike" cap="none" normalizeH="0" baseline="0" smtClean="0">
                          <a:ln>
                            <a:noFill/>
                          </a:ln>
                          <a:solidFill>
                            <a:schemeClr val="tx1"/>
                          </a:solidFill>
                          <a:effectLst/>
                          <a:latin typeface="Party LET" charset="0"/>
                          <a:ea typeface="Party LET" charset="0"/>
                          <a:cs typeface="Party LET" charset="0"/>
                          <a:sym typeface="Party LET" charset="0"/>
                        </a:rPr>
                        <a:t>Total cost of supplies </a:t>
                      </a:r>
                    </a:p>
                  </a:txBody>
                  <a:tcPr marL="50800" marR="50800" marT="50800" marB="50800" anchor="ctr" horzOverflow="overflow">
                    <a:lnL w="25400" cap="flat" cmpd="sng" algn="ctr">
                      <a:solidFill>
                        <a:srgbClr val="CC5418"/>
                      </a:solidFill>
                      <a:prstDash val="solid"/>
                      <a:round/>
                      <a:headEnd type="none" w="med" len="med"/>
                      <a:tailEnd type="none" w="med" len="med"/>
                    </a:lnL>
                    <a:lnR w="25400" cap="flat" cmpd="sng" algn="ctr">
                      <a:solidFill>
                        <a:srgbClr val="CC5418"/>
                      </a:solidFill>
                      <a:prstDash val="solid"/>
                      <a:round/>
                      <a:headEnd type="none" w="med" len="med"/>
                      <a:tailEnd type="none" w="med" len="med"/>
                    </a:lnR>
                    <a:lnT w="25400" cap="flat" cmpd="sng" algn="ctr">
                      <a:solidFill>
                        <a:srgbClr val="CC5418"/>
                      </a:solidFill>
                      <a:prstDash val="solid"/>
                      <a:round/>
                      <a:headEnd type="none" w="med" len="med"/>
                      <a:tailEnd type="none" w="med" len="med"/>
                    </a:lnT>
                    <a:lnB w="25400" cap="flat" cmpd="sng" algn="ctr">
                      <a:solidFill>
                        <a:srgbClr val="CC54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62000"/>
                        <a:buFontTx/>
                        <a:buNone/>
                        <a:tabLst>
                          <a:tab pos="914400" algn="l"/>
                        </a:tabLst>
                      </a:pPr>
                      <a:r>
                        <a:rPr kumimoji="0" lang="en-US" sz="2400" b="0" i="0" u="none" strike="noStrike" cap="none" normalizeH="0" baseline="0" dirty="0" smtClean="0">
                          <a:ln>
                            <a:noFill/>
                          </a:ln>
                          <a:solidFill>
                            <a:schemeClr val="tx1"/>
                          </a:solidFill>
                          <a:effectLst/>
                          <a:latin typeface="Party LET" charset="0"/>
                          <a:ea typeface="Party LET" charset="0"/>
                          <a:cs typeface="Party LET" charset="0"/>
                          <a:sym typeface="Party LET" charset="0"/>
                        </a:rPr>
                        <a:t>14.00+30.00=</a:t>
                      </a:r>
                    </a:p>
                  </a:txBody>
                  <a:tcPr marL="50800" marR="50800" marT="50800" marB="50800" anchor="ctr" horzOverflow="overflow">
                    <a:lnL w="25400" cap="flat" cmpd="sng" algn="ctr">
                      <a:solidFill>
                        <a:srgbClr val="CC5418"/>
                      </a:solidFill>
                      <a:prstDash val="solid"/>
                      <a:round/>
                      <a:headEnd type="none" w="med" len="med"/>
                      <a:tailEnd type="none" w="med" len="med"/>
                    </a:lnL>
                    <a:lnR w="25400" cap="flat" cmpd="sng" algn="ctr">
                      <a:solidFill>
                        <a:srgbClr val="CC5418"/>
                      </a:solidFill>
                      <a:prstDash val="solid"/>
                      <a:round/>
                      <a:headEnd type="none" w="med" len="med"/>
                      <a:tailEnd type="none" w="med" len="med"/>
                    </a:lnR>
                    <a:lnT w="25400" cap="flat" cmpd="sng" algn="ctr">
                      <a:solidFill>
                        <a:srgbClr val="CC5418"/>
                      </a:solidFill>
                      <a:prstDash val="solid"/>
                      <a:round/>
                      <a:headEnd type="none" w="med" len="med"/>
                      <a:tailEnd type="none" w="med" len="med"/>
                    </a:lnT>
                    <a:lnB w="25400" cap="flat" cmpd="sng" algn="ctr">
                      <a:solidFill>
                        <a:srgbClr val="CC54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62000"/>
                        <a:buFontTx/>
                        <a:buNone/>
                        <a:tabLst>
                          <a:tab pos="914400" algn="l"/>
                        </a:tabLst>
                      </a:pPr>
                      <a:r>
                        <a:rPr kumimoji="0" lang="en-US" sz="3600" b="0" i="0" u="none" strike="noStrike" cap="none" normalizeH="0" baseline="0" smtClean="0">
                          <a:ln>
                            <a:noFill/>
                          </a:ln>
                          <a:solidFill>
                            <a:schemeClr val="tx1"/>
                          </a:solidFill>
                          <a:effectLst/>
                          <a:latin typeface="Party LET" charset="0"/>
                          <a:ea typeface="Party LET" charset="0"/>
                          <a:cs typeface="Party LET" charset="0"/>
                          <a:sym typeface="Party LET" charset="0"/>
                        </a:rPr>
                        <a:t>$44.00</a:t>
                      </a:r>
                    </a:p>
                  </a:txBody>
                  <a:tcPr marL="50800" marR="50800" marT="50800" marB="50800" anchor="ctr" horzOverflow="overflow">
                    <a:lnL w="25400" cap="flat" cmpd="sng" algn="ctr">
                      <a:solidFill>
                        <a:srgbClr val="CC5418"/>
                      </a:solidFill>
                      <a:prstDash val="solid"/>
                      <a:round/>
                      <a:headEnd type="none" w="med" len="med"/>
                      <a:tailEnd type="none" w="med" len="med"/>
                    </a:lnL>
                    <a:lnR w="25400" cap="flat" cmpd="sng" algn="ctr">
                      <a:solidFill>
                        <a:srgbClr val="CC5418"/>
                      </a:solidFill>
                      <a:prstDash val="solid"/>
                      <a:round/>
                      <a:headEnd type="none" w="med" len="med"/>
                      <a:tailEnd type="none" w="med" len="med"/>
                    </a:lnR>
                    <a:lnT w="25400" cap="flat" cmpd="sng" algn="ctr">
                      <a:solidFill>
                        <a:srgbClr val="CC5418"/>
                      </a:solidFill>
                      <a:prstDash val="solid"/>
                      <a:round/>
                      <a:headEnd type="none" w="med" len="med"/>
                      <a:tailEnd type="none" w="med" len="med"/>
                    </a:lnT>
                    <a:lnB w="25400" cap="flat" cmpd="sng" algn="ctr">
                      <a:solidFill>
                        <a:srgbClr val="CC5418"/>
                      </a:solidFill>
                      <a:prstDash val="solid"/>
                      <a:round/>
                      <a:headEnd type="none" w="med" len="med"/>
                      <a:tailEnd type="none" w="med" len="med"/>
                    </a:lnB>
                    <a:lnTlToBr>
                      <a:noFill/>
                    </a:lnTlToBr>
                    <a:lnBlToTr>
                      <a:noFill/>
                    </a:lnBlToTr>
                    <a:noFill/>
                  </a:tcPr>
                </a:tc>
              </a:tr>
              <a:tr h="647700">
                <a:tc>
                  <a:txBody>
                    <a:bodyPr/>
                    <a:lstStyle/>
                    <a:p>
                      <a:pPr marL="0" marR="0" lvl="0" indent="0" algn="ctr" defTabSz="914400" rtl="0" eaLnBrk="1" fontAlgn="base" latinLnBrk="0" hangingPunct="1">
                        <a:lnSpc>
                          <a:spcPct val="100000"/>
                        </a:lnSpc>
                        <a:spcBef>
                          <a:spcPct val="0"/>
                        </a:spcBef>
                        <a:spcAft>
                          <a:spcPct val="0"/>
                        </a:spcAft>
                        <a:buClrTx/>
                        <a:buSzPct val="62000"/>
                        <a:buFontTx/>
                        <a:buNone/>
                        <a:tabLst>
                          <a:tab pos="914400" algn="l"/>
                        </a:tabLst>
                      </a:pPr>
                      <a:r>
                        <a:rPr kumimoji="0" lang="en-US" sz="2400" b="0" i="0" u="none" strike="noStrike" cap="none" normalizeH="0" baseline="0" smtClean="0">
                          <a:ln>
                            <a:noFill/>
                          </a:ln>
                          <a:solidFill>
                            <a:schemeClr val="tx1"/>
                          </a:solidFill>
                          <a:effectLst/>
                          <a:latin typeface="Party LET" charset="0"/>
                          <a:ea typeface="Party LET" charset="0"/>
                          <a:cs typeface="Party LET" charset="0"/>
                          <a:sym typeface="Party LET" charset="0"/>
                        </a:rPr>
                        <a:t>Subtract from total profit </a:t>
                      </a:r>
                    </a:p>
                  </a:txBody>
                  <a:tcPr marL="50800" marR="50800" marT="50800" marB="50800" anchor="ctr" horzOverflow="overflow">
                    <a:lnL w="25400" cap="flat" cmpd="sng" algn="ctr">
                      <a:solidFill>
                        <a:srgbClr val="CC5418"/>
                      </a:solidFill>
                      <a:prstDash val="solid"/>
                      <a:round/>
                      <a:headEnd type="none" w="med" len="med"/>
                      <a:tailEnd type="none" w="med" len="med"/>
                    </a:lnL>
                    <a:lnR w="25400" cap="flat" cmpd="sng" algn="ctr">
                      <a:solidFill>
                        <a:srgbClr val="CC5418"/>
                      </a:solidFill>
                      <a:prstDash val="solid"/>
                      <a:round/>
                      <a:headEnd type="none" w="med" len="med"/>
                      <a:tailEnd type="none" w="med" len="med"/>
                    </a:lnR>
                    <a:lnT w="25400" cap="flat" cmpd="sng" algn="ctr">
                      <a:solidFill>
                        <a:srgbClr val="CC5418"/>
                      </a:solidFill>
                      <a:prstDash val="solid"/>
                      <a:round/>
                      <a:headEnd type="none" w="med" len="med"/>
                      <a:tailEnd type="none" w="med" len="med"/>
                    </a:lnT>
                    <a:lnB w="25400" cap="flat" cmpd="sng" algn="ctr">
                      <a:solidFill>
                        <a:srgbClr val="CC54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62000"/>
                        <a:buFontTx/>
                        <a:buNone/>
                        <a:tabLst>
                          <a:tab pos="914400" algn="l"/>
                        </a:tabLst>
                      </a:pPr>
                      <a:r>
                        <a:rPr kumimoji="0" lang="en-US" sz="2400" b="0" i="0" u="none" strike="noStrike" cap="none" normalizeH="0" baseline="0" smtClean="0">
                          <a:ln>
                            <a:noFill/>
                          </a:ln>
                          <a:solidFill>
                            <a:schemeClr val="tx1"/>
                          </a:solidFill>
                          <a:effectLst/>
                          <a:latin typeface="Party LET" charset="0"/>
                          <a:ea typeface="Party LET" charset="0"/>
                          <a:cs typeface="Party LET" charset="0"/>
                          <a:sym typeface="Party LET" charset="0"/>
                        </a:rPr>
                        <a:t>1,000.00-44.00=</a:t>
                      </a:r>
                    </a:p>
                  </a:txBody>
                  <a:tcPr marL="50800" marR="50800" marT="50800" marB="50800" anchor="ctr" horzOverflow="overflow">
                    <a:lnL w="25400" cap="flat" cmpd="sng" algn="ctr">
                      <a:solidFill>
                        <a:srgbClr val="CC5418"/>
                      </a:solidFill>
                      <a:prstDash val="solid"/>
                      <a:round/>
                      <a:headEnd type="none" w="med" len="med"/>
                      <a:tailEnd type="none" w="med" len="med"/>
                    </a:lnL>
                    <a:lnR w="25400" cap="flat" cmpd="sng" algn="ctr">
                      <a:solidFill>
                        <a:srgbClr val="CC5418"/>
                      </a:solidFill>
                      <a:prstDash val="solid"/>
                      <a:round/>
                      <a:headEnd type="none" w="med" len="med"/>
                      <a:tailEnd type="none" w="med" len="med"/>
                    </a:lnR>
                    <a:lnT w="25400" cap="flat" cmpd="sng" algn="ctr">
                      <a:solidFill>
                        <a:srgbClr val="CC5418"/>
                      </a:solidFill>
                      <a:prstDash val="solid"/>
                      <a:round/>
                      <a:headEnd type="none" w="med" len="med"/>
                      <a:tailEnd type="none" w="med" len="med"/>
                    </a:lnT>
                    <a:lnB w="25400" cap="flat" cmpd="sng" algn="ctr">
                      <a:solidFill>
                        <a:srgbClr val="CC54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62000"/>
                        <a:buFontTx/>
                        <a:buNone/>
                        <a:tabLst>
                          <a:tab pos="914400" algn="l"/>
                        </a:tabLst>
                      </a:pPr>
                      <a:r>
                        <a:rPr kumimoji="0" lang="en-US" sz="3600" b="0" i="0" u="none" strike="noStrike" cap="none" normalizeH="0" baseline="0" smtClean="0">
                          <a:ln>
                            <a:noFill/>
                          </a:ln>
                          <a:solidFill>
                            <a:schemeClr val="tx1"/>
                          </a:solidFill>
                          <a:effectLst/>
                          <a:latin typeface="Party LET" charset="0"/>
                          <a:ea typeface="Party LET" charset="0"/>
                          <a:cs typeface="Party LET" charset="0"/>
                          <a:sym typeface="Party LET" charset="0"/>
                        </a:rPr>
                        <a:t>$956.00</a:t>
                      </a:r>
                    </a:p>
                  </a:txBody>
                  <a:tcPr marL="50800" marR="50800" marT="50800" marB="50800" anchor="ctr" horzOverflow="overflow">
                    <a:lnL w="25400" cap="flat" cmpd="sng" algn="ctr">
                      <a:solidFill>
                        <a:srgbClr val="CC5418"/>
                      </a:solidFill>
                      <a:prstDash val="solid"/>
                      <a:round/>
                      <a:headEnd type="none" w="med" len="med"/>
                      <a:tailEnd type="none" w="med" len="med"/>
                    </a:lnL>
                    <a:lnR w="25400" cap="flat" cmpd="sng" algn="ctr">
                      <a:solidFill>
                        <a:srgbClr val="CC5418"/>
                      </a:solidFill>
                      <a:prstDash val="solid"/>
                      <a:round/>
                      <a:headEnd type="none" w="med" len="med"/>
                      <a:tailEnd type="none" w="med" len="med"/>
                    </a:lnR>
                    <a:lnT w="25400" cap="flat" cmpd="sng" algn="ctr">
                      <a:solidFill>
                        <a:srgbClr val="CC5418"/>
                      </a:solidFill>
                      <a:prstDash val="solid"/>
                      <a:round/>
                      <a:headEnd type="none" w="med" len="med"/>
                      <a:tailEnd type="none" w="med" len="med"/>
                    </a:lnT>
                    <a:lnB w="25400" cap="flat" cmpd="sng" algn="ctr">
                      <a:solidFill>
                        <a:srgbClr val="CC5418"/>
                      </a:solidFill>
                      <a:prstDash val="solid"/>
                      <a:round/>
                      <a:headEnd type="none" w="med" len="med"/>
                      <a:tailEnd type="none" w="med" len="med"/>
                    </a:lnB>
                    <a:lnTlToBr>
                      <a:noFill/>
                    </a:lnTlToBr>
                    <a:lnBlToTr>
                      <a:noFill/>
                    </a:lnBlToTr>
                    <a:noFill/>
                  </a:tcPr>
                </a:tc>
              </a:tr>
              <a:tr h="647700">
                <a:tc>
                  <a:txBody>
                    <a:bodyPr/>
                    <a:lstStyle/>
                    <a:p>
                      <a:pPr marL="0" marR="0" lvl="0" indent="0" algn="ctr" defTabSz="914400" rtl="0" eaLnBrk="1" fontAlgn="base" latinLnBrk="0" hangingPunct="1">
                        <a:lnSpc>
                          <a:spcPct val="100000"/>
                        </a:lnSpc>
                        <a:spcBef>
                          <a:spcPct val="0"/>
                        </a:spcBef>
                        <a:spcAft>
                          <a:spcPct val="0"/>
                        </a:spcAft>
                        <a:buClrTx/>
                        <a:buSzPct val="62000"/>
                        <a:buFontTx/>
                        <a:buNone/>
                        <a:tabLst>
                          <a:tab pos="914400" algn="l"/>
                        </a:tabLst>
                      </a:pPr>
                      <a:r>
                        <a:rPr kumimoji="0" lang="en-US" sz="2400" b="0" i="0" u="none" strike="noStrike" cap="none" normalizeH="0" baseline="0" dirty="0" smtClean="0">
                          <a:ln>
                            <a:noFill/>
                          </a:ln>
                          <a:solidFill>
                            <a:schemeClr val="tx1"/>
                          </a:solidFill>
                          <a:effectLst/>
                          <a:latin typeface="Party LET" charset="0"/>
                          <a:ea typeface="Party LET" charset="0"/>
                          <a:cs typeface="Party LET" charset="0"/>
                          <a:sym typeface="Party LET" charset="0"/>
                        </a:rPr>
                        <a:t>total profit made </a:t>
                      </a:r>
                    </a:p>
                  </a:txBody>
                  <a:tcPr marL="50800" marR="50800" marT="50800" marB="50800" anchor="ctr" horzOverflow="overflow">
                    <a:lnL w="25400" cap="flat" cmpd="sng" algn="ctr">
                      <a:solidFill>
                        <a:srgbClr val="CC5418"/>
                      </a:solidFill>
                      <a:prstDash val="solid"/>
                      <a:round/>
                      <a:headEnd type="none" w="med" len="med"/>
                      <a:tailEnd type="none" w="med" len="med"/>
                    </a:lnL>
                    <a:lnR w="25400" cap="flat" cmpd="sng" algn="ctr">
                      <a:solidFill>
                        <a:srgbClr val="CC5418"/>
                      </a:solidFill>
                      <a:prstDash val="solid"/>
                      <a:round/>
                      <a:headEnd type="none" w="med" len="med"/>
                      <a:tailEnd type="none" w="med" len="med"/>
                    </a:lnR>
                    <a:lnT w="25400" cap="flat" cmpd="sng" algn="ctr">
                      <a:solidFill>
                        <a:srgbClr val="CC5418"/>
                      </a:solidFill>
                      <a:prstDash val="solid"/>
                      <a:round/>
                      <a:headEnd type="none" w="med" len="med"/>
                      <a:tailEnd type="none" w="med" len="med"/>
                    </a:lnT>
                    <a:lnB w="25400" cap="flat" cmpd="sng" algn="ctr">
                      <a:solidFill>
                        <a:srgbClr val="CC54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62000"/>
                        <a:buFontTx/>
                        <a:buNone/>
                        <a:tabLst>
                          <a:tab pos="914400" algn="l"/>
                        </a:tabLst>
                      </a:pPr>
                      <a:endParaRPr kumimoji="0" lang="en-US" sz="1800" b="0" i="0" u="none" strike="noStrike" cap="none" normalizeH="0" baseline="0" smtClean="0">
                        <a:ln>
                          <a:noFill/>
                        </a:ln>
                        <a:solidFill>
                          <a:schemeClr val="tx1"/>
                        </a:solidFill>
                        <a:effectLst/>
                        <a:latin typeface="Savoye LET" charset="0"/>
                        <a:ea typeface="ヒラギノ明朝 ProN W3" charset="0"/>
                        <a:cs typeface="ヒラギノ明朝 ProN W3" charset="0"/>
                        <a:sym typeface="Savoye LET" charset="0"/>
                      </a:endParaRPr>
                    </a:p>
                  </a:txBody>
                  <a:tcPr marL="50800" marR="50800" marT="50800" marB="50800" anchor="ctr" horzOverflow="overflow">
                    <a:lnL w="25400" cap="flat" cmpd="sng" algn="ctr">
                      <a:solidFill>
                        <a:srgbClr val="CC5418"/>
                      </a:solidFill>
                      <a:prstDash val="solid"/>
                      <a:round/>
                      <a:headEnd type="none" w="med" len="med"/>
                      <a:tailEnd type="none" w="med" len="med"/>
                    </a:lnL>
                    <a:lnR w="25400" cap="flat" cmpd="sng" algn="ctr">
                      <a:solidFill>
                        <a:srgbClr val="CC5418"/>
                      </a:solidFill>
                      <a:prstDash val="solid"/>
                      <a:round/>
                      <a:headEnd type="none" w="med" len="med"/>
                      <a:tailEnd type="none" w="med" len="med"/>
                    </a:lnR>
                    <a:lnT w="25400" cap="flat" cmpd="sng" algn="ctr">
                      <a:solidFill>
                        <a:srgbClr val="CC5418"/>
                      </a:solidFill>
                      <a:prstDash val="solid"/>
                      <a:round/>
                      <a:headEnd type="none" w="med" len="med"/>
                      <a:tailEnd type="none" w="med" len="med"/>
                    </a:lnT>
                    <a:lnB w="25400" cap="flat" cmpd="sng" algn="ctr">
                      <a:solidFill>
                        <a:srgbClr val="CC54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62000"/>
                        <a:buFontTx/>
                        <a:buNone/>
                        <a:tabLst>
                          <a:tab pos="914400" algn="l"/>
                        </a:tabLst>
                      </a:pPr>
                      <a:r>
                        <a:rPr kumimoji="0" lang="en-US" sz="3600" b="0" i="0" u="none" strike="noStrike" cap="none" normalizeH="0" baseline="0" dirty="0" smtClean="0">
                          <a:ln>
                            <a:noFill/>
                          </a:ln>
                          <a:solidFill>
                            <a:schemeClr val="tx1"/>
                          </a:solidFill>
                          <a:effectLst/>
                          <a:latin typeface="Party LET" charset="0"/>
                          <a:ea typeface="Party LET" charset="0"/>
                          <a:cs typeface="Party LET" charset="0"/>
                          <a:sym typeface="Party LET" charset="0"/>
                        </a:rPr>
                        <a:t>$956.00</a:t>
                      </a:r>
                    </a:p>
                  </a:txBody>
                  <a:tcPr marL="50800" marR="50800" marT="50800" marB="50800" anchor="ctr" horzOverflow="overflow">
                    <a:lnL w="25400" cap="flat" cmpd="sng" algn="ctr">
                      <a:solidFill>
                        <a:srgbClr val="CC5418"/>
                      </a:solidFill>
                      <a:prstDash val="solid"/>
                      <a:round/>
                      <a:headEnd type="none" w="med" len="med"/>
                      <a:tailEnd type="none" w="med" len="med"/>
                    </a:lnL>
                    <a:lnR w="25400" cap="flat" cmpd="sng" algn="ctr">
                      <a:solidFill>
                        <a:srgbClr val="CC5418"/>
                      </a:solidFill>
                      <a:prstDash val="solid"/>
                      <a:round/>
                      <a:headEnd type="none" w="med" len="med"/>
                      <a:tailEnd type="none" w="med" len="med"/>
                    </a:lnR>
                    <a:lnT w="25400" cap="flat" cmpd="sng" algn="ctr">
                      <a:solidFill>
                        <a:srgbClr val="CC5418"/>
                      </a:solidFill>
                      <a:prstDash val="solid"/>
                      <a:round/>
                      <a:headEnd type="none" w="med" len="med"/>
                      <a:tailEnd type="none" w="med" len="med"/>
                    </a:lnT>
                    <a:lnB w="25400" cap="flat" cmpd="sng" algn="ctr">
                      <a:solidFill>
                        <a:srgbClr val="CC5418"/>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ph type="body" idx="1"/>
          </p:nvPr>
        </p:nvSpPr>
        <p:spPr>
          <a:ln/>
        </p:spPr>
        <p:txBody>
          <a:bodyPr/>
          <a:lstStyle/>
          <a:p>
            <a:pPr marL="406400" indent="-127000">
              <a:buSzPct val="56000"/>
              <a:buFontTx/>
              <a:buBlip>
                <a:blip r:embed="rId2"/>
              </a:buBlip>
            </a:pPr>
            <a:r>
              <a:rPr lang="en-US">
                <a:latin typeface="Party LET" charset="0"/>
                <a:ea typeface="Party LET" charset="0"/>
                <a:cs typeface="Party LET" charset="0"/>
                <a:sym typeface="Party LET" charset="0"/>
              </a:rPr>
              <a:t>Part of being a responsible global citizen is understanding and taking an active role in the world around us.</a:t>
            </a:r>
            <a:endParaRPr lang="en-US">
              <a:latin typeface="Party LET" charset="0"/>
              <a:sym typeface="Party LET" charset="0"/>
            </a:endParaRPr>
          </a:p>
        </p:txBody>
      </p:sp>
      <p:sp>
        <p:nvSpPr>
          <p:cNvPr id="14338" name="Rectangle 2"/>
          <p:cNvSpPr>
            <a:spLocks noChangeArrowheads="1"/>
          </p:cNvSpPr>
          <p:nvPr>
            <p:ph type="title"/>
          </p:nvPr>
        </p:nvSpPr>
        <p:spPr>
          <a:ln/>
        </p:spPr>
        <p:txBody>
          <a:bodyPr/>
          <a:lstStyle/>
          <a:p>
            <a:r>
              <a:rPr lang="en-US" sz="4800"/>
              <a:t>Why are we making this proposal? </a:t>
            </a:r>
          </a:p>
        </p:txBody>
      </p:sp>
      <p:pic>
        <p:nvPicPr>
          <p:cNvPr id="14339" name="Picture 3"/>
          <p:cNvPicPr>
            <a:picLocks noChangeAspect="1" noChangeArrowheads="1"/>
          </p:cNvPicPr>
          <p:nvPr/>
        </p:nvPicPr>
        <p:blipFill>
          <a:blip r:embed="rId3" cstate="print"/>
          <a:srcRect/>
          <a:stretch>
            <a:fillRect/>
          </a:stretch>
        </p:blipFill>
        <p:spPr bwMode="auto">
          <a:xfrm>
            <a:off x="7874000" y="7086600"/>
            <a:ext cx="2273300" cy="2273300"/>
          </a:xfrm>
          <a:prstGeom prst="rect">
            <a:avLst/>
          </a:prstGeom>
          <a:noFill/>
          <a:ln w="12700" cap="flat">
            <a:noFill/>
            <a:miter lim="800000"/>
            <a:headEnd/>
            <a:tailEnd/>
          </a:ln>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ph type="title"/>
          </p:nvPr>
        </p:nvSpPr>
        <p:spPr>
          <a:ln/>
        </p:spPr>
        <p:txBody>
          <a:bodyPr/>
          <a:lstStyle/>
          <a:p>
            <a:r>
              <a:rPr lang="en-US" sz="4800"/>
              <a:t>Why are we making this proposal? </a:t>
            </a:r>
          </a:p>
        </p:txBody>
      </p:sp>
      <p:sp>
        <p:nvSpPr>
          <p:cNvPr id="15362" name="Rectangle 2"/>
          <p:cNvSpPr>
            <a:spLocks noChangeArrowheads="1"/>
          </p:cNvSpPr>
          <p:nvPr>
            <p:ph type="body" idx="1"/>
          </p:nvPr>
        </p:nvSpPr>
        <p:spPr>
          <a:ln/>
        </p:spPr>
        <p:txBody>
          <a:bodyPr/>
          <a:lstStyle/>
          <a:p>
            <a:pPr marL="900113">
              <a:buSzPct val="56000"/>
              <a:buFontTx/>
              <a:buBlip>
                <a:blip r:embed="rId2"/>
              </a:buBlip>
            </a:pPr>
            <a:r>
              <a:rPr lang="en-US">
                <a:latin typeface="Party LET" charset="0"/>
                <a:ea typeface="Party LET" charset="0"/>
                <a:cs typeface="Party LET" charset="0"/>
                <a:sym typeface="Party LET" charset="0"/>
              </a:rPr>
              <a:t>Right now more than ever the people of Haiti need our help, their world has literally crumbled around them.</a:t>
            </a:r>
            <a:r>
              <a:rPr lang="en-US"/>
              <a:t> </a:t>
            </a:r>
          </a:p>
        </p:txBody>
      </p:sp>
      <p:pic>
        <p:nvPicPr>
          <p:cNvPr id="15363" name="Picture 3"/>
          <p:cNvPicPr>
            <a:picLocks noChangeAspect="1" noChangeArrowheads="1"/>
          </p:cNvPicPr>
          <p:nvPr/>
        </p:nvPicPr>
        <p:blipFill>
          <a:blip r:embed="rId3" cstate="print"/>
          <a:srcRect/>
          <a:stretch>
            <a:fillRect/>
          </a:stretch>
        </p:blipFill>
        <p:spPr bwMode="auto">
          <a:xfrm>
            <a:off x="4521200" y="7239000"/>
            <a:ext cx="3276600" cy="2184400"/>
          </a:xfrm>
          <a:prstGeom prst="rect">
            <a:avLst/>
          </a:prstGeom>
          <a:noFill/>
          <a:ln w="12700" cap="flat">
            <a:noFill/>
            <a:miter lim="800000"/>
            <a:headEnd/>
            <a:tailEnd/>
          </a:ln>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ph type="title"/>
          </p:nvPr>
        </p:nvSpPr>
        <p:spPr>
          <a:ln/>
        </p:spPr>
        <p:txBody>
          <a:bodyPr/>
          <a:lstStyle/>
          <a:p>
            <a:r>
              <a:rPr lang="en-US" sz="4800"/>
              <a:t>What can we do?</a:t>
            </a:r>
            <a:br>
              <a:rPr lang="en-US" sz="4800"/>
            </a:br>
            <a:r>
              <a:rPr lang="en-US" sz="4800"/>
              <a:t>What is our idea?</a:t>
            </a:r>
          </a:p>
        </p:txBody>
      </p:sp>
      <p:sp>
        <p:nvSpPr>
          <p:cNvPr id="16386" name="Rectangle 2"/>
          <p:cNvSpPr>
            <a:spLocks noChangeArrowheads="1"/>
          </p:cNvSpPr>
          <p:nvPr>
            <p:ph type="body" idx="1"/>
          </p:nvPr>
        </p:nvSpPr>
        <p:spPr>
          <a:ln/>
        </p:spPr>
        <p:txBody>
          <a:bodyPr/>
          <a:lstStyle/>
          <a:p>
            <a:pPr marL="900113">
              <a:buFontTx/>
              <a:buBlip>
                <a:blip r:embed="rId2"/>
              </a:buBlip>
            </a:pPr>
            <a:r>
              <a:rPr lang="en-US" sz="3600">
                <a:latin typeface="Party LET" charset="0"/>
                <a:ea typeface="Party LET" charset="0"/>
                <a:cs typeface="Party LET" charset="0"/>
                <a:sym typeface="Party LET" charset="0"/>
              </a:rPr>
              <a:t>Our goal is to be responsible global citizens and raise money to help the families of Haiti. </a:t>
            </a:r>
            <a:endParaRPr lang="en-US" sz="3600">
              <a:latin typeface="Party LET" charset="0"/>
              <a:sym typeface="Party LET" charset="0"/>
            </a:endParaRPr>
          </a:p>
          <a:p>
            <a:pPr marL="900113">
              <a:buFontTx/>
              <a:buBlip>
                <a:blip r:embed="rId2"/>
              </a:buBlip>
            </a:pPr>
            <a:r>
              <a:rPr lang="en-US" sz="3600">
                <a:latin typeface="Party LET" charset="0"/>
                <a:ea typeface="Party LET" charset="0"/>
                <a:cs typeface="Party LET" charset="0"/>
                <a:sym typeface="Party LET" charset="0"/>
              </a:rPr>
              <a:t>Students and teachers will use their creative skills to make a house.</a:t>
            </a:r>
            <a:endParaRPr lang="en-US" sz="3600">
              <a:latin typeface="Party LET" charset="0"/>
              <a:sym typeface="Party LET" charset="0"/>
            </a:endParaRPr>
          </a:p>
          <a:p>
            <a:pPr marL="900113">
              <a:buFontTx/>
              <a:buBlip>
                <a:blip r:embed="rId2"/>
              </a:buBlip>
            </a:pPr>
            <a:r>
              <a:rPr lang="en-US" sz="3600">
                <a:latin typeface="Party LET" charset="0"/>
                <a:ea typeface="Party LET" charset="0"/>
                <a:cs typeface="Party LET" charset="0"/>
                <a:sym typeface="Party LET" charset="0"/>
              </a:rPr>
              <a:t>Each house will be sold for $5.00 at a community auction called Houses for Haiti. The money raised will be donated to help rebuild houses in Haiti destroyed by the earthquake. </a:t>
            </a:r>
            <a:endParaRPr lang="en-US" sz="3600">
              <a:latin typeface="Party LET" charset="0"/>
              <a:sym typeface="Party LET" charset="0"/>
            </a:endParaRPr>
          </a:p>
        </p:txBody>
      </p:sp>
      <p:pic>
        <p:nvPicPr>
          <p:cNvPr id="16387" name="Picture 3"/>
          <p:cNvPicPr>
            <a:picLocks noChangeAspect="1" noChangeArrowheads="1"/>
          </p:cNvPicPr>
          <p:nvPr/>
        </p:nvPicPr>
        <p:blipFill>
          <a:blip r:embed="rId3" cstate="print"/>
          <a:srcRect/>
          <a:stretch>
            <a:fillRect/>
          </a:stretch>
        </p:blipFill>
        <p:spPr bwMode="auto">
          <a:xfrm>
            <a:off x="254000" y="457200"/>
            <a:ext cx="1689100" cy="1630363"/>
          </a:xfrm>
          <a:prstGeom prst="rect">
            <a:avLst/>
          </a:prstGeom>
          <a:noFill/>
          <a:ln w="12700" cap="flat">
            <a:noFill/>
            <a:miter lim="800000"/>
            <a:headEnd/>
            <a:tailEnd/>
          </a:ln>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ph type="title"/>
          </p:nvPr>
        </p:nvSpPr>
        <p:spPr>
          <a:ln/>
        </p:spPr>
        <p:txBody>
          <a:bodyPr/>
          <a:lstStyle/>
          <a:p>
            <a:r>
              <a:rPr lang="en-US" sz="4800"/>
              <a:t>How will we execute our plan?</a:t>
            </a:r>
          </a:p>
        </p:txBody>
      </p:sp>
      <p:sp>
        <p:nvSpPr>
          <p:cNvPr id="17410" name="Rectangle 2"/>
          <p:cNvSpPr>
            <a:spLocks noChangeArrowheads="1"/>
          </p:cNvSpPr>
          <p:nvPr>
            <p:ph type="body" idx="1"/>
          </p:nvPr>
        </p:nvSpPr>
        <p:spPr>
          <a:ln/>
        </p:spPr>
        <p:txBody>
          <a:bodyPr/>
          <a:lstStyle/>
          <a:p>
            <a:pPr marL="900113">
              <a:buFontTx/>
              <a:buBlip>
                <a:blip r:embed="rId2"/>
              </a:buBlip>
            </a:pPr>
            <a:r>
              <a:rPr lang="en-US" dirty="0">
                <a:latin typeface="Party LET" charset="0"/>
                <a:ea typeface="Party LET" charset="0"/>
                <a:cs typeface="Party LET" charset="0"/>
                <a:sym typeface="Party LET" charset="0"/>
              </a:rPr>
              <a:t> </a:t>
            </a:r>
            <a:endParaRPr lang="en-US" dirty="0" smtClean="0">
              <a:latin typeface="Party LET" charset="0"/>
              <a:ea typeface="Party LET" charset="0"/>
              <a:cs typeface="Party LET" charset="0"/>
              <a:sym typeface="Party LET" charset="0"/>
            </a:endParaRPr>
          </a:p>
          <a:p>
            <a:pPr marL="900113">
              <a:buNone/>
            </a:pPr>
            <a:r>
              <a:rPr lang="en-US" dirty="0" smtClean="0">
                <a:latin typeface="Party LET" charset="0"/>
                <a:ea typeface="Party LET" charset="0"/>
                <a:cs typeface="Party LET" charset="0"/>
                <a:sym typeface="Party LET" charset="0"/>
              </a:rPr>
              <a:t>	</a:t>
            </a:r>
            <a:r>
              <a:rPr lang="en-US" sz="4400" dirty="0" smtClean="0">
                <a:latin typeface="Party LET" charset="0"/>
                <a:ea typeface="Party LET" charset="0"/>
                <a:cs typeface="Party LET" charset="0"/>
                <a:sym typeface="Party LET" charset="0"/>
              </a:rPr>
              <a:t>We </a:t>
            </a:r>
            <a:r>
              <a:rPr lang="en-US" sz="4400" dirty="0">
                <a:latin typeface="Party LET" charset="0"/>
                <a:ea typeface="Party LET" charset="0"/>
                <a:cs typeface="Party LET" charset="0"/>
                <a:sym typeface="Party LET" charset="0"/>
              </a:rPr>
              <a:t>will have a planning session to discuss how we will sell our houses, the space that is needed for our auction, and a time that will work to hold our auction. </a:t>
            </a:r>
            <a:endParaRPr lang="en-US" sz="4400" dirty="0">
              <a:latin typeface="Party LET" charset="0"/>
              <a:sym typeface="Party LET" charset="0"/>
            </a:endParaRPr>
          </a:p>
          <a:p>
            <a:pPr marL="900113">
              <a:buFontTx/>
              <a:buBlip>
                <a:blip r:embed="rId2"/>
              </a:buBlip>
            </a:pPr>
            <a:r>
              <a:rPr lang="en-US" sz="4400" dirty="0">
                <a:latin typeface="Party LET" charset="0"/>
                <a:ea typeface="Party LET" charset="0"/>
                <a:cs typeface="Party LET" charset="0"/>
                <a:sym typeface="Party LET" charset="0"/>
              </a:rPr>
              <a:t>In art class we will create our houses.</a:t>
            </a:r>
            <a:endParaRPr lang="en-US" sz="4400" dirty="0">
              <a:latin typeface="Party LET" charset="0"/>
              <a:sym typeface="Party LET" charset="0"/>
            </a:endParaRPr>
          </a:p>
          <a:p>
            <a:pPr marL="900113">
              <a:buFontTx/>
              <a:buBlip>
                <a:blip r:embed="rId2"/>
              </a:buBlip>
            </a:pPr>
            <a:r>
              <a:rPr lang="en-US" sz="4400" dirty="0">
                <a:latin typeface="Party LET" charset="0"/>
                <a:ea typeface="Party LET" charset="0"/>
                <a:cs typeface="Party LET" charset="0"/>
                <a:sym typeface="Party LET" charset="0"/>
              </a:rPr>
              <a:t>In the computer lab we will create a proposal explaining our plan.</a:t>
            </a:r>
            <a:endParaRPr lang="en-US" sz="4400" dirty="0">
              <a:latin typeface="Party LET" charset="0"/>
              <a:sym typeface="Party LET" charset="0"/>
            </a:endParaRPr>
          </a:p>
        </p:txBody>
      </p:sp>
      <p:pic>
        <p:nvPicPr>
          <p:cNvPr id="17411" name="Picture 3"/>
          <p:cNvPicPr>
            <a:picLocks noChangeAspect="1" noChangeArrowheads="1"/>
          </p:cNvPicPr>
          <p:nvPr/>
        </p:nvPicPr>
        <p:blipFill>
          <a:blip r:embed="rId3" cstate="print"/>
          <a:srcRect/>
          <a:stretch>
            <a:fillRect/>
          </a:stretch>
        </p:blipFill>
        <p:spPr bwMode="auto">
          <a:xfrm>
            <a:off x="914400" y="838200"/>
            <a:ext cx="1436688" cy="1828800"/>
          </a:xfrm>
          <a:prstGeom prst="rect">
            <a:avLst/>
          </a:prstGeom>
          <a:noFill/>
          <a:ln w="12700" cap="flat">
            <a:noFill/>
            <a:miter lim="800000"/>
            <a:headEnd/>
            <a:tailEnd/>
          </a:ln>
        </p:spPr>
      </p:pic>
      <p:pic>
        <p:nvPicPr>
          <p:cNvPr id="17412" name="Picture 4"/>
          <p:cNvPicPr>
            <a:picLocks noChangeAspect="1" noChangeArrowheads="1"/>
          </p:cNvPicPr>
          <p:nvPr/>
        </p:nvPicPr>
        <p:blipFill>
          <a:blip r:embed="rId3" cstate="print"/>
          <a:srcRect/>
          <a:stretch>
            <a:fillRect/>
          </a:stretch>
        </p:blipFill>
        <p:spPr bwMode="auto">
          <a:xfrm>
            <a:off x="11226800" y="5029200"/>
            <a:ext cx="1436688" cy="1828800"/>
          </a:xfrm>
          <a:prstGeom prst="rect">
            <a:avLst/>
          </a:prstGeom>
          <a:noFill/>
          <a:ln w="12700" cap="flat">
            <a:noFill/>
            <a:miter lim="800000"/>
            <a:headEnd/>
            <a:tailEnd/>
          </a:ln>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ph type="title"/>
          </p:nvPr>
        </p:nvSpPr>
        <p:spPr>
          <a:ln/>
        </p:spPr>
        <p:txBody>
          <a:bodyPr/>
          <a:lstStyle/>
          <a:p>
            <a:r>
              <a:rPr lang="en-US" sz="4800"/>
              <a:t>How will we execute our plan?</a:t>
            </a:r>
          </a:p>
        </p:txBody>
      </p:sp>
      <p:sp>
        <p:nvSpPr>
          <p:cNvPr id="18434" name="Rectangle 2"/>
          <p:cNvSpPr>
            <a:spLocks noChangeArrowheads="1"/>
          </p:cNvSpPr>
          <p:nvPr>
            <p:ph type="body" idx="1"/>
          </p:nvPr>
        </p:nvSpPr>
        <p:spPr>
          <a:ln/>
        </p:spPr>
        <p:txBody>
          <a:bodyPr/>
          <a:lstStyle/>
          <a:p>
            <a:pPr marL="900113">
              <a:buFontTx/>
              <a:buBlip>
                <a:blip r:embed="rId2"/>
              </a:buBlip>
            </a:pPr>
            <a:r>
              <a:rPr lang="en-US" sz="3600">
                <a:latin typeface="Party LET" charset="0"/>
                <a:ea typeface="Party LET" charset="0"/>
                <a:cs typeface="Party LET" charset="0"/>
                <a:sym typeface="Party LET" charset="0"/>
              </a:rPr>
              <a:t>Two weeks prior to our event we will send out invitations to our intended guests. We would like to invite our friends and family.</a:t>
            </a:r>
            <a:endParaRPr lang="en-US" sz="3600">
              <a:latin typeface="Party LET" charset="0"/>
              <a:sym typeface="Party LET" charset="0"/>
            </a:endParaRPr>
          </a:p>
          <a:p>
            <a:pPr marL="900113">
              <a:buFontTx/>
              <a:buBlip>
                <a:blip r:embed="rId2"/>
              </a:buBlip>
            </a:pPr>
            <a:r>
              <a:rPr lang="en-US" sz="3600">
                <a:latin typeface="Party LET" charset="0"/>
                <a:ea typeface="Party LET" charset="0"/>
                <a:cs typeface="Party LET" charset="0"/>
                <a:sym typeface="Party LET" charset="0"/>
              </a:rPr>
              <a:t>The day before the auction we will need to be available to set up for our auction. </a:t>
            </a:r>
            <a:endParaRPr lang="en-US" sz="3600">
              <a:latin typeface="Party LET" charset="0"/>
              <a:sym typeface="Party LET" charset="0"/>
            </a:endParaRPr>
          </a:p>
          <a:p>
            <a:pPr marL="900113">
              <a:buFontTx/>
              <a:buBlip>
                <a:blip r:embed="rId2"/>
              </a:buBlip>
            </a:pPr>
            <a:r>
              <a:rPr lang="en-US" sz="3600">
                <a:latin typeface="Party LET" charset="0"/>
                <a:ea typeface="Party LET" charset="0"/>
                <a:cs typeface="Party LET" charset="0"/>
                <a:sym typeface="Party LET" charset="0"/>
              </a:rPr>
              <a:t>During the auction we will be available to discuss our inspiration for our houses with our guests. </a:t>
            </a:r>
            <a:endParaRPr lang="en-US" sz="3600">
              <a:latin typeface="Party LET" charset="0"/>
              <a:sym typeface="Party LET" charset="0"/>
            </a:endParaRPr>
          </a:p>
        </p:txBody>
      </p:sp>
      <p:pic>
        <p:nvPicPr>
          <p:cNvPr id="18435" name="Picture 3"/>
          <p:cNvPicPr>
            <a:picLocks noChangeAspect="1" noChangeArrowheads="1"/>
          </p:cNvPicPr>
          <p:nvPr/>
        </p:nvPicPr>
        <p:blipFill>
          <a:blip r:embed="rId3" cstate="print"/>
          <a:srcRect/>
          <a:stretch>
            <a:fillRect/>
          </a:stretch>
        </p:blipFill>
        <p:spPr bwMode="auto">
          <a:xfrm>
            <a:off x="873125" y="825500"/>
            <a:ext cx="1147763" cy="1460500"/>
          </a:xfrm>
          <a:prstGeom prst="rect">
            <a:avLst/>
          </a:prstGeom>
          <a:noFill/>
          <a:ln w="12700" cap="flat">
            <a:noFill/>
            <a:miter lim="800000"/>
            <a:headEnd/>
            <a:tailEnd/>
          </a:ln>
        </p:spPr>
      </p:pic>
      <p:pic>
        <p:nvPicPr>
          <p:cNvPr id="18436" name="Picture 4"/>
          <p:cNvPicPr>
            <a:picLocks noChangeAspect="1" noChangeArrowheads="1"/>
          </p:cNvPicPr>
          <p:nvPr/>
        </p:nvPicPr>
        <p:blipFill>
          <a:blip r:embed="rId3" cstate="print"/>
          <a:srcRect/>
          <a:stretch>
            <a:fillRect/>
          </a:stretch>
        </p:blipFill>
        <p:spPr bwMode="auto">
          <a:xfrm>
            <a:off x="10795000" y="7086600"/>
            <a:ext cx="1092200" cy="1389063"/>
          </a:xfrm>
          <a:prstGeom prst="rect">
            <a:avLst/>
          </a:prstGeom>
          <a:noFill/>
          <a:ln w="12700" cap="flat">
            <a:noFill/>
            <a:miter lim="800000"/>
            <a:headEnd/>
            <a:tailEnd/>
          </a:ln>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ph type="title"/>
          </p:nvPr>
        </p:nvSpPr>
        <p:spPr>
          <a:ln/>
        </p:spPr>
        <p:txBody>
          <a:bodyPr/>
          <a:lstStyle/>
          <a:p>
            <a:r>
              <a:rPr lang="en-US" sz="4800"/>
              <a:t>How will we execute our plan?</a:t>
            </a:r>
          </a:p>
        </p:txBody>
      </p:sp>
      <p:sp>
        <p:nvSpPr>
          <p:cNvPr id="19458" name="Rectangle 2"/>
          <p:cNvSpPr>
            <a:spLocks noChangeArrowheads="1"/>
          </p:cNvSpPr>
          <p:nvPr>
            <p:ph type="body" idx="1"/>
          </p:nvPr>
        </p:nvSpPr>
        <p:spPr>
          <a:ln/>
        </p:spPr>
        <p:txBody>
          <a:bodyPr/>
          <a:lstStyle/>
          <a:p>
            <a:pPr marL="900113">
              <a:buFontTx/>
              <a:buBlip>
                <a:blip r:embed="rId2"/>
              </a:buBlip>
            </a:pPr>
            <a:r>
              <a:rPr lang="en-US">
                <a:latin typeface="Party LET" charset="0"/>
                <a:ea typeface="Party LET" charset="0"/>
                <a:cs typeface="Party LET" charset="0"/>
                <a:sym typeface="Party LET" charset="0"/>
              </a:rPr>
              <a:t>After our auction we will each write a thank you note to our friends and family who attended and donated to our fundraiser. In our letter we will be sure in include how much money we raised during Houses for Haiti. </a:t>
            </a:r>
            <a:endParaRPr lang="en-US">
              <a:latin typeface="Party LET" charset="0"/>
              <a:sym typeface="Party LET" charset="0"/>
            </a:endParaRPr>
          </a:p>
        </p:txBody>
      </p:sp>
      <p:pic>
        <p:nvPicPr>
          <p:cNvPr id="19459" name="Picture 3"/>
          <p:cNvPicPr>
            <a:picLocks noChangeAspect="1" noChangeArrowheads="1"/>
          </p:cNvPicPr>
          <p:nvPr/>
        </p:nvPicPr>
        <p:blipFill>
          <a:blip r:embed="rId3" cstate="print"/>
          <a:srcRect/>
          <a:stretch>
            <a:fillRect/>
          </a:stretch>
        </p:blipFill>
        <p:spPr bwMode="auto">
          <a:xfrm>
            <a:off x="965200" y="850900"/>
            <a:ext cx="1347788" cy="1714500"/>
          </a:xfrm>
          <a:prstGeom prst="rect">
            <a:avLst/>
          </a:prstGeom>
          <a:noFill/>
          <a:ln w="12700" cap="flat">
            <a:noFill/>
            <a:miter lim="800000"/>
            <a:headEnd/>
            <a:tailEnd/>
          </a:ln>
        </p:spPr>
      </p:pic>
      <p:pic>
        <p:nvPicPr>
          <p:cNvPr id="19460" name="Picture 4"/>
          <p:cNvPicPr>
            <a:picLocks noChangeAspect="1" noChangeArrowheads="1"/>
          </p:cNvPicPr>
          <p:nvPr/>
        </p:nvPicPr>
        <p:blipFill>
          <a:blip r:embed="rId3" cstate="print"/>
          <a:srcRect/>
          <a:stretch>
            <a:fillRect/>
          </a:stretch>
        </p:blipFill>
        <p:spPr bwMode="auto">
          <a:xfrm>
            <a:off x="10248900" y="6769100"/>
            <a:ext cx="1347788" cy="1714500"/>
          </a:xfrm>
          <a:prstGeom prst="rect">
            <a:avLst/>
          </a:prstGeom>
          <a:noFill/>
          <a:ln w="12700" cap="flat">
            <a:noFill/>
            <a:miter lim="800000"/>
            <a:headEnd/>
            <a:tailEnd/>
          </a:ln>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ph type="title"/>
          </p:nvPr>
        </p:nvSpPr>
        <p:spPr>
          <a:xfrm>
            <a:off x="1854200" y="457200"/>
            <a:ext cx="9245600" cy="1511300"/>
          </a:xfrm>
          <a:ln/>
        </p:spPr>
        <p:txBody>
          <a:bodyPr/>
          <a:lstStyle/>
          <a:p>
            <a:r>
              <a:rPr lang="en-US" sz="4800" dirty="0"/>
              <a:t>Who does this impact?</a:t>
            </a:r>
          </a:p>
        </p:txBody>
      </p:sp>
      <p:sp>
        <p:nvSpPr>
          <p:cNvPr id="20482" name="Rectangle 2"/>
          <p:cNvSpPr>
            <a:spLocks noChangeArrowheads="1"/>
          </p:cNvSpPr>
          <p:nvPr>
            <p:ph type="body" idx="1"/>
          </p:nvPr>
        </p:nvSpPr>
        <p:spPr>
          <a:ln/>
        </p:spPr>
        <p:txBody>
          <a:bodyPr/>
          <a:lstStyle/>
          <a:p>
            <a:pPr marL="900113">
              <a:buFontTx/>
              <a:buBlip>
                <a:blip r:embed="rId2"/>
              </a:buBlip>
            </a:pPr>
            <a:r>
              <a:rPr lang="en-US" dirty="0">
                <a:latin typeface="Party LET" charset="0"/>
                <a:ea typeface="Party LET" charset="0"/>
                <a:cs typeface="Party LET" charset="0"/>
                <a:sym typeface="Party LET" charset="0"/>
              </a:rPr>
              <a:t>The purpose of our fundraiser is to raise money to help impact the people that are suffering in Haiti. </a:t>
            </a:r>
            <a:endParaRPr lang="en-US" dirty="0">
              <a:latin typeface="Party LET" charset="0"/>
              <a:sym typeface="Party LET" charset="0"/>
            </a:endParaRPr>
          </a:p>
          <a:p>
            <a:pPr marL="900113">
              <a:buFontTx/>
              <a:buBlip>
                <a:blip r:embed="rId2"/>
              </a:buBlip>
            </a:pPr>
            <a:r>
              <a:rPr lang="en-US" dirty="0">
                <a:latin typeface="Party LET" charset="0"/>
                <a:ea typeface="Party LET" charset="0"/>
                <a:cs typeface="Party LET" charset="0"/>
                <a:sym typeface="Party LET" charset="0"/>
              </a:rPr>
              <a:t>This also impacts the teachers and students of </a:t>
            </a:r>
            <a:r>
              <a:rPr lang="en-US" dirty="0" err="1" smtClean="0">
                <a:latin typeface="Party LET" charset="0"/>
                <a:ea typeface="Party LET" charset="0"/>
                <a:cs typeface="Party LET" charset="0"/>
                <a:sym typeface="Party LET" charset="0"/>
              </a:rPr>
              <a:t>Hulstrom</a:t>
            </a:r>
            <a:r>
              <a:rPr lang="en-US" dirty="0">
                <a:latin typeface="Party LET" charset="0"/>
                <a:ea typeface="Party LET" charset="0"/>
                <a:cs typeface="Party LET" charset="0"/>
                <a:sym typeface="Party LET" charset="0"/>
              </a:rPr>
              <a:t>. We are coming together to help those in need. This is an experience we will never forget.</a:t>
            </a:r>
            <a:r>
              <a:rPr lang="en-US" dirty="0"/>
              <a:t> </a:t>
            </a:r>
          </a:p>
        </p:txBody>
      </p:sp>
      <p:pic>
        <p:nvPicPr>
          <p:cNvPr id="20483" name="Picture 3"/>
          <p:cNvPicPr>
            <a:picLocks noChangeAspect="1" noChangeArrowheads="1"/>
          </p:cNvPicPr>
          <p:nvPr/>
        </p:nvPicPr>
        <p:blipFill>
          <a:blip r:embed="rId3" cstate="print"/>
          <a:srcRect/>
          <a:stretch>
            <a:fillRect/>
          </a:stretch>
        </p:blipFill>
        <p:spPr bwMode="auto">
          <a:xfrm>
            <a:off x="406400" y="990600"/>
            <a:ext cx="1895475" cy="1905000"/>
          </a:xfrm>
          <a:prstGeom prst="rect">
            <a:avLst/>
          </a:prstGeom>
          <a:noFill/>
          <a:ln w="12700" cap="flat">
            <a:noFill/>
            <a:miter lim="800000"/>
            <a:headEnd/>
            <a:tailEnd/>
          </a:ln>
        </p:spPr>
      </p:pic>
      <p:pic>
        <p:nvPicPr>
          <p:cNvPr id="20484" name="Picture 4"/>
          <p:cNvPicPr>
            <a:picLocks noChangeAspect="1" noChangeArrowheads="1"/>
          </p:cNvPicPr>
          <p:nvPr/>
        </p:nvPicPr>
        <p:blipFill>
          <a:blip r:embed="rId4" cstate="print"/>
          <a:srcRect/>
          <a:stretch>
            <a:fillRect/>
          </a:stretch>
        </p:blipFill>
        <p:spPr bwMode="auto">
          <a:xfrm>
            <a:off x="9626600" y="3886200"/>
            <a:ext cx="3060700" cy="2044700"/>
          </a:xfrm>
          <a:prstGeom prst="rect">
            <a:avLst/>
          </a:prstGeom>
          <a:noFill/>
          <a:ln w="12700" cap="flat">
            <a:noFill/>
            <a:miter lim="800000"/>
            <a:headEnd/>
            <a:tailEnd/>
          </a:ln>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ph type="title"/>
          </p:nvPr>
        </p:nvSpPr>
        <p:spPr>
          <a:ln/>
        </p:spPr>
        <p:txBody>
          <a:bodyPr/>
          <a:lstStyle/>
          <a:p>
            <a:r>
              <a:rPr lang="en-US" sz="4800"/>
              <a:t>What is our timeframe?</a:t>
            </a:r>
            <a:br>
              <a:rPr lang="en-US" sz="4800"/>
            </a:br>
            <a:r>
              <a:rPr lang="en-US" sz="4800"/>
              <a:t>How long will this process take?</a:t>
            </a:r>
          </a:p>
        </p:txBody>
      </p:sp>
      <p:sp>
        <p:nvSpPr>
          <p:cNvPr id="21506" name="Rectangle 2"/>
          <p:cNvSpPr>
            <a:spLocks noChangeArrowheads="1"/>
          </p:cNvSpPr>
          <p:nvPr>
            <p:ph type="body" idx="1"/>
          </p:nvPr>
        </p:nvSpPr>
        <p:spPr>
          <a:ln/>
        </p:spPr>
        <p:txBody>
          <a:bodyPr/>
          <a:lstStyle/>
          <a:p>
            <a:pPr marL="900113">
              <a:buFontTx/>
              <a:buBlip>
                <a:blip r:embed="rId2"/>
              </a:buBlip>
            </a:pPr>
            <a:endParaRPr lang="en-US" sz="2400"/>
          </a:p>
        </p:txBody>
      </p:sp>
      <p:graphicFrame>
        <p:nvGraphicFramePr>
          <p:cNvPr id="21507" name="Group 3"/>
          <p:cNvGraphicFramePr>
            <a:graphicFrameLocks noGrp="1"/>
          </p:cNvGraphicFramePr>
          <p:nvPr/>
        </p:nvGraphicFramePr>
        <p:xfrm>
          <a:off x="1576388" y="2465388"/>
          <a:ext cx="9769475" cy="5508946"/>
        </p:xfrm>
        <a:graphic>
          <a:graphicData uri="http://schemas.openxmlformats.org/drawingml/2006/table">
            <a:tbl>
              <a:tblPr/>
              <a:tblGrid>
                <a:gridCol w="3255962"/>
                <a:gridCol w="3257550"/>
                <a:gridCol w="3255963"/>
              </a:tblGrid>
              <a:tr h="681038">
                <a:tc>
                  <a:txBody>
                    <a:bodyPr/>
                    <a:lstStyle/>
                    <a:p>
                      <a:pPr marL="0" marR="0" lvl="0" indent="0" algn="ctr" defTabSz="914400" rtl="0" eaLnBrk="1" fontAlgn="base" latinLnBrk="0" hangingPunct="1">
                        <a:lnSpc>
                          <a:spcPct val="100000"/>
                        </a:lnSpc>
                        <a:spcBef>
                          <a:spcPct val="0"/>
                        </a:spcBef>
                        <a:spcAft>
                          <a:spcPct val="0"/>
                        </a:spcAft>
                        <a:buClrTx/>
                        <a:buSzPct val="62000"/>
                        <a:buFontTx/>
                        <a:buNone/>
                        <a:tabLst>
                          <a:tab pos="914400" algn="l"/>
                        </a:tabLst>
                      </a:pPr>
                      <a:r>
                        <a:rPr kumimoji="0" lang="en-US" sz="3600" b="0" i="0" u="none" strike="noStrike" cap="none" normalizeH="0" baseline="0" smtClean="0">
                          <a:ln>
                            <a:noFill/>
                          </a:ln>
                          <a:solidFill>
                            <a:schemeClr val="tx1"/>
                          </a:solidFill>
                          <a:effectLst/>
                          <a:latin typeface="Party LET" charset="0"/>
                          <a:ea typeface="Party LET" charset="0"/>
                          <a:cs typeface="Party LET" charset="0"/>
                          <a:sym typeface="Party LET" charset="0"/>
                        </a:rPr>
                        <a:t>Task</a:t>
                      </a:r>
                    </a:p>
                  </a:txBody>
                  <a:tcPr marL="50800" marR="50800" marT="50800" marB="50800" anchor="ctr" horzOverflow="overflow">
                    <a:lnL w="25400" cap="flat" cmpd="sng" algn="ctr">
                      <a:solidFill>
                        <a:srgbClr val="CC5418"/>
                      </a:solidFill>
                      <a:prstDash val="solid"/>
                      <a:round/>
                      <a:headEnd type="none" w="med" len="med"/>
                      <a:tailEnd type="none" w="med" len="med"/>
                    </a:lnL>
                    <a:lnR w="25400" cap="flat" cmpd="sng" algn="ctr">
                      <a:solidFill>
                        <a:srgbClr val="CC5418"/>
                      </a:solidFill>
                      <a:prstDash val="solid"/>
                      <a:round/>
                      <a:headEnd type="none" w="med" len="med"/>
                      <a:tailEnd type="none" w="med" len="med"/>
                    </a:lnR>
                    <a:lnT w="25400" cap="flat" cmpd="sng" algn="ctr">
                      <a:solidFill>
                        <a:srgbClr val="CC5418"/>
                      </a:solidFill>
                      <a:prstDash val="solid"/>
                      <a:round/>
                      <a:headEnd type="none" w="med" len="med"/>
                      <a:tailEnd type="none" w="med" len="med"/>
                    </a:lnT>
                    <a:lnB w="25400" cap="flat" cmpd="sng" algn="ctr">
                      <a:solidFill>
                        <a:srgbClr val="CC54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62000"/>
                        <a:buFontTx/>
                        <a:buNone/>
                        <a:tabLst>
                          <a:tab pos="914400" algn="l"/>
                        </a:tabLst>
                      </a:pPr>
                      <a:r>
                        <a:rPr kumimoji="0" lang="en-US" sz="3600" b="0" i="0" u="none" strike="noStrike" cap="none" normalizeH="0" baseline="0" smtClean="0">
                          <a:ln>
                            <a:noFill/>
                          </a:ln>
                          <a:solidFill>
                            <a:schemeClr val="tx1"/>
                          </a:solidFill>
                          <a:effectLst/>
                          <a:latin typeface="Party LET" charset="0"/>
                          <a:ea typeface="Party LET" charset="0"/>
                          <a:cs typeface="Party LET" charset="0"/>
                          <a:sym typeface="Party LET" charset="0"/>
                        </a:rPr>
                        <a:t>Date</a:t>
                      </a:r>
                    </a:p>
                  </a:txBody>
                  <a:tcPr marL="50800" marR="50800" marT="50800" marB="50800" anchor="ctr" horzOverflow="overflow">
                    <a:lnL w="25400" cap="flat" cmpd="sng" algn="ctr">
                      <a:solidFill>
                        <a:srgbClr val="CC5418"/>
                      </a:solidFill>
                      <a:prstDash val="solid"/>
                      <a:round/>
                      <a:headEnd type="none" w="med" len="med"/>
                      <a:tailEnd type="none" w="med" len="med"/>
                    </a:lnL>
                    <a:lnR w="25400" cap="flat" cmpd="sng" algn="ctr">
                      <a:solidFill>
                        <a:srgbClr val="CC5418"/>
                      </a:solidFill>
                      <a:prstDash val="solid"/>
                      <a:round/>
                      <a:headEnd type="none" w="med" len="med"/>
                      <a:tailEnd type="none" w="med" len="med"/>
                    </a:lnR>
                    <a:lnT w="25400" cap="flat" cmpd="sng" algn="ctr">
                      <a:solidFill>
                        <a:srgbClr val="CC5418"/>
                      </a:solidFill>
                      <a:prstDash val="solid"/>
                      <a:round/>
                      <a:headEnd type="none" w="med" len="med"/>
                      <a:tailEnd type="none" w="med" len="med"/>
                    </a:lnT>
                    <a:lnB w="25400" cap="flat" cmpd="sng" algn="ctr">
                      <a:solidFill>
                        <a:srgbClr val="CC54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62000"/>
                        <a:buFontTx/>
                        <a:buNone/>
                        <a:tabLst>
                          <a:tab pos="914400" algn="l"/>
                        </a:tabLst>
                      </a:pPr>
                      <a:r>
                        <a:rPr kumimoji="0" lang="en-US" sz="3600" b="0" i="0" u="none" strike="noStrike" cap="none" normalizeH="0" baseline="0" smtClean="0">
                          <a:ln>
                            <a:noFill/>
                          </a:ln>
                          <a:solidFill>
                            <a:schemeClr val="tx1"/>
                          </a:solidFill>
                          <a:effectLst/>
                          <a:latin typeface="Party LET" charset="0"/>
                          <a:ea typeface="Party LET" charset="0"/>
                          <a:cs typeface="Party LET" charset="0"/>
                          <a:sym typeface="Party LET" charset="0"/>
                        </a:rPr>
                        <a:t>Time</a:t>
                      </a:r>
                    </a:p>
                  </a:txBody>
                  <a:tcPr marL="50800" marR="50800" marT="50800" marB="50800" anchor="ctr" horzOverflow="overflow">
                    <a:lnL w="25400" cap="flat" cmpd="sng" algn="ctr">
                      <a:solidFill>
                        <a:srgbClr val="CC5418"/>
                      </a:solidFill>
                      <a:prstDash val="solid"/>
                      <a:round/>
                      <a:headEnd type="none" w="med" len="med"/>
                      <a:tailEnd type="none" w="med" len="med"/>
                    </a:lnL>
                    <a:lnR w="25400" cap="flat" cmpd="sng" algn="ctr">
                      <a:solidFill>
                        <a:srgbClr val="CC5418"/>
                      </a:solidFill>
                      <a:prstDash val="solid"/>
                      <a:round/>
                      <a:headEnd type="none" w="med" len="med"/>
                      <a:tailEnd type="none" w="med" len="med"/>
                    </a:lnR>
                    <a:lnT w="25400" cap="flat" cmpd="sng" algn="ctr">
                      <a:solidFill>
                        <a:srgbClr val="CC5418"/>
                      </a:solidFill>
                      <a:prstDash val="solid"/>
                      <a:round/>
                      <a:headEnd type="none" w="med" len="med"/>
                      <a:tailEnd type="none" w="med" len="med"/>
                    </a:lnT>
                    <a:lnB w="25400" cap="flat" cmpd="sng" algn="ctr">
                      <a:solidFill>
                        <a:srgbClr val="CC5418"/>
                      </a:solidFill>
                      <a:prstDash val="solid"/>
                      <a:round/>
                      <a:headEnd type="none" w="med" len="med"/>
                      <a:tailEnd type="none" w="med" len="med"/>
                    </a:lnB>
                    <a:lnTlToBr>
                      <a:noFill/>
                    </a:lnTlToBr>
                    <a:lnBlToTr>
                      <a:noFill/>
                    </a:lnBlToTr>
                    <a:noFill/>
                  </a:tcPr>
                </a:tc>
              </a:tr>
              <a:tr h="681038">
                <a:tc>
                  <a:txBody>
                    <a:bodyPr/>
                    <a:lstStyle/>
                    <a:p>
                      <a:pPr marL="0" marR="0" lvl="0" indent="0" algn="ctr" defTabSz="914400" rtl="0" eaLnBrk="1" fontAlgn="base" latinLnBrk="0" hangingPunct="1">
                        <a:lnSpc>
                          <a:spcPct val="100000"/>
                        </a:lnSpc>
                        <a:spcBef>
                          <a:spcPct val="0"/>
                        </a:spcBef>
                        <a:spcAft>
                          <a:spcPct val="0"/>
                        </a:spcAft>
                        <a:buClrTx/>
                        <a:buSzPct val="62000"/>
                        <a:buFontTx/>
                        <a:buNone/>
                        <a:tabLst>
                          <a:tab pos="914400" algn="l"/>
                        </a:tabLst>
                      </a:pPr>
                      <a:r>
                        <a:rPr kumimoji="0" lang="en-US" sz="1800" b="0" i="0" u="none" strike="noStrike" cap="none" normalizeH="0" baseline="0" smtClean="0">
                          <a:ln>
                            <a:noFill/>
                          </a:ln>
                          <a:solidFill>
                            <a:schemeClr val="tx1"/>
                          </a:solidFill>
                          <a:effectLst/>
                          <a:latin typeface="Party LET" charset="0"/>
                          <a:ea typeface="Party LET" charset="0"/>
                          <a:cs typeface="Party LET" charset="0"/>
                          <a:sym typeface="Party LET" charset="0"/>
                        </a:rPr>
                        <a:t>Planning session with group members and teacher. </a:t>
                      </a:r>
                    </a:p>
                  </a:txBody>
                  <a:tcPr marL="50800" marR="50800" marT="50800" marB="50800" anchor="ctr" horzOverflow="overflow">
                    <a:lnL w="25400" cap="flat" cmpd="sng" algn="ctr">
                      <a:solidFill>
                        <a:srgbClr val="CC5418"/>
                      </a:solidFill>
                      <a:prstDash val="solid"/>
                      <a:round/>
                      <a:headEnd type="none" w="med" len="med"/>
                      <a:tailEnd type="none" w="med" len="med"/>
                    </a:lnL>
                    <a:lnR w="25400" cap="flat" cmpd="sng" algn="ctr">
                      <a:solidFill>
                        <a:srgbClr val="CC5418"/>
                      </a:solidFill>
                      <a:prstDash val="solid"/>
                      <a:round/>
                      <a:headEnd type="none" w="med" len="med"/>
                      <a:tailEnd type="none" w="med" len="med"/>
                    </a:lnR>
                    <a:lnT w="25400" cap="flat" cmpd="sng" algn="ctr">
                      <a:solidFill>
                        <a:srgbClr val="CC5418"/>
                      </a:solidFill>
                      <a:prstDash val="solid"/>
                      <a:round/>
                      <a:headEnd type="none" w="med" len="med"/>
                      <a:tailEnd type="none" w="med" len="med"/>
                    </a:lnT>
                    <a:lnB w="25400" cap="flat" cmpd="sng" algn="ctr">
                      <a:solidFill>
                        <a:srgbClr val="CC54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62000"/>
                        <a:buFontTx/>
                        <a:buNone/>
                        <a:tabLst>
                          <a:tab pos="914400" algn="l"/>
                        </a:tabLst>
                      </a:pPr>
                      <a:r>
                        <a:rPr kumimoji="0" lang="en-US" sz="1400" b="0" i="0" u="none" strike="noStrike" cap="none" normalizeH="0" baseline="0" smtClean="0">
                          <a:ln>
                            <a:noFill/>
                          </a:ln>
                          <a:solidFill>
                            <a:schemeClr val="tx1"/>
                          </a:solidFill>
                          <a:effectLst/>
                          <a:latin typeface="Party LET" charset="0"/>
                          <a:ea typeface="Party LET" charset="0"/>
                          <a:cs typeface="Party LET" charset="0"/>
                          <a:sym typeface="Party LET" charset="0"/>
                        </a:rPr>
                        <a:t>4-19-10</a:t>
                      </a:r>
                    </a:p>
                  </a:txBody>
                  <a:tcPr marL="50800" marR="50800" marT="50800" marB="50800" anchor="ctr" horzOverflow="overflow">
                    <a:lnL w="25400" cap="flat" cmpd="sng" algn="ctr">
                      <a:solidFill>
                        <a:srgbClr val="CC5418"/>
                      </a:solidFill>
                      <a:prstDash val="solid"/>
                      <a:round/>
                      <a:headEnd type="none" w="med" len="med"/>
                      <a:tailEnd type="none" w="med" len="med"/>
                    </a:lnL>
                    <a:lnR w="25400" cap="flat" cmpd="sng" algn="ctr">
                      <a:solidFill>
                        <a:srgbClr val="CC5418"/>
                      </a:solidFill>
                      <a:prstDash val="solid"/>
                      <a:round/>
                      <a:headEnd type="none" w="med" len="med"/>
                      <a:tailEnd type="none" w="med" len="med"/>
                    </a:lnR>
                    <a:lnT w="25400" cap="flat" cmpd="sng" algn="ctr">
                      <a:solidFill>
                        <a:srgbClr val="CC5418"/>
                      </a:solidFill>
                      <a:prstDash val="solid"/>
                      <a:round/>
                      <a:headEnd type="none" w="med" len="med"/>
                      <a:tailEnd type="none" w="med" len="med"/>
                    </a:lnT>
                    <a:lnB w="25400" cap="flat" cmpd="sng" algn="ctr">
                      <a:solidFill>
                        <a:srgbClr val="CC54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62000"/>
                        <a:buFontTx/>
                        <a:buNone/>
                        <a:tabLst>
                          <a:tab pos="914400" algn="l"/>
                        </a:tabLst>
                      </a:pPr>
                      <a:r>
                        <a:rPr kumimoji="0" lang="en-US" sz="1800" b="0" i="0" u="none" strike="noStrike" cap="none" normalizeH="0" baseline="0" smtClean="0">
                          <a:ln>
                            <a:noFill/>
                          </a:ln>
                          <a:solidFill>
                            <a:schemeClr val="tx1"/>
                          </a:solidFill>
                          <a:effectLst/>
                          <a:latin typeface="Party LET" charset="0"/>
                          <a:ea typeface="Party LET" charset="0"/>
                          <a:cs typeface="Party LET" charset="0"/>
                          <a:sym typeface="Party LET" charset="0"/>
                        </a:rPr>
                        <a:t>9:00-9:45</a:t>
                      </a:r>
                    </a:p>
                  </a:txBody>
                  <a:tcPr marL="50800" marR="50800" marT="50800" marB="50800" anchor="ctr" horzOverflow="overflow">
                    <a:lnL w="25400" cap="flat" cmpd="sng" algn="ctr">
                      <a:solidFill>
                        <a:srgbClr val="CC5418"/>
                      </a:solidFill>
                      <a:prstDash val="solid"/>
                      <a:round/>
                      <a:headEnd type="none" w="med" len="med"/>
                      <a:tailEnd type="none" w="med" len="med"/>
                    </a:lnL>
                    <a:lnR w="25400" cap="flat" cmpd="sng" algn="ctr">
                      <a:solidFill>
                        <a:srgbClr val="CC5418"/>
                      </a:solidFill>
                      <a:prstDash val="solid"/>
                      <a:round/>
                      <a:headEnd type="none" w="med" len="med"/>
                      <a:tailEnd type="none" w="med" len="med"/>
                    </a:lnR>
                    <a:lnT w="25400" cap="flat" cmpd="sng" algn="ctr">
                      <a:solidFill>
                        <a:srgbClr val="CC5418"/>
                      </a:solidFill>
                      <a:prstDash val="solid"/>
                      <a:round/>
                      <a:headEnd type="none" w="med" len="med"/>
                      <a:tailEnd type="none" w="med" len="med"/>
                    </a:lnT>
                    <a:lnB w="25400" cap="flat" cmpd="sng" algn="ctr">
                      <a:solidFill>
                        <a:srgbClr val="CC5418"/>
                      </a:solidFill>
                      <a:prstDash val="solid"/>
                      <a:round/>
                      <a:headEnd type="none" w="med" len="med"/>
                      <a:tailEnd type="none" w="med" len="med"/>
                    </a:lnB>
                    <a:lnTlToBr>
                      <a:noFill/>
                    </a:lnTlToBr>
                    <a:lnBlToTr>
                      <a:noFill/>
                    </a:lnBlToTr>
                    <a:noFill/>
                  </a:tcPr>
                </a:tc>
              </a:tr>
              <a:tr h="681038">
                <a:tc>
                  <a:txBody>
                    <a:bodyPr/>
                    <a:lstStyle/>
                    <a:p>
                      <a:pPr marL="0" marR="0" lvl="0" indent="0" algn="ctr" defTabSz="914400" rtl="0" eaLnBrk="1" fontAlgn="base" latinLnBrk="0" hangingPunct="1">
                        <a:lnSpc>
                          <a:spcPct val="100000"/>
                        </a:lnSpc>
                        <a:spcBef>
                          <a:spcPct val="0"/>
                        </a:spcBef>
                        <a:spcAft>
                          <a:spcPct val="0"/>
                        </a:spcAft>
                        <a:buClrTx/>
                        <a:buSzPct val="62000"/>
                        <a:buFontTx/>
                        <a:buNone/>
                        <a:tabLst>
                          <a:tab pos="914400" algn="l"/>
                        </a:tabLst>
                      </a:pPr>
                      <a:r>
                        <a:rPr kumimoji="0" lang="en-US" sz="1800" b="0" i="0" u="none" strike="noStrike" cap="none" normalizeH="0" baseline="0" smtClean="0">
                          <a:ln>
                            <a:noFill/>
                          </a:ln>
                          <a:solidFill>
                            <a:schemeClr val="tx1"/>
                          </a:solidFill>
                          <a:effectLst/>
                          <a:latin typeface="Party LET" charset="0"/>
                          <a:ea typeface="Party LET" charset="0"/>
                          <a:cs typeface="Party LET" charset="0"/>
                          <a:sym typeface="Party LET" charset="0"/>
                        </a:rPr>
                        <a:t>Create a power point in the computer lab</a:t>
                      </a:r>
                    </a:p>
                  </a:txBody>
                  <a:tcPr marL="50800" marR="50800" marT="50800" marB="50800" anchor="ctr" horzOverflow="overflow">
                    <a:lnL w="25400" cap="flat" cmpd="sng" algn="ctr">
                      <a:solidFill>
                        <a:srgbClr val="CC5418"/>
                      </a:solidFill>
                      <a:prstDash val="solid"/>
                      <a:round/>
                      <a:headEnd type="none" w="med" len="med"/>
                      <a:tailEnd type="none" w="med" len="med"/>
                    </a:lnL>
                    <a:lnR w="25400" cap="flat" cmpd="sng" algn="ctr">
                      <a:solidFill>
                        <a:srgbClr val="CC5418"/>
                      </a:solidFill>
                      <a:prstDash val="solid"/>
                      <a:round/>
                      <a:headEnd type="none" w="med" len="med"/>
                      <a:tailEnd type="none" w="med" len="med"/>
                    </a:lnR>
                    <a:lnT w="25400" cap="flat" cmpd="sng" algn="ctr">
                      <a:solidFill>
                        <a:srgbClr val="CC5418"/>
                      </a:solidFill>
                      <a:prstDash val="solid"/>
                      <a:round/>
                      <a:headEnd type="none" w="med" len="med"/>
                      <a:tailEnd type="none" w="med" len="med"/>
                    </a:lnT>
                    <a:lnB w="25400" cap="flat" cmpd="sng" algn="ctr">
                      <a:solidFill>
                        <a:srgbClr val="CC54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62000"/>
                        <a:buFontTx/>
                        <a:buNone/>
                        <a:tabLst>
                          <a:tab pos="914400" algn="l"/>
                        </a:tabLst>
                      </a:pPr>
                      <a:r>
                        <a:rPr kumimoji="0" lang="en-US" sz="1800" b="0" i="0" u="none" strike="noStrike" cap="none" normalizeH="0" baseline="0" smtClean="0">
                          <a:ln>
                            <a:noFill/>
                          </a:ln>
                          <a:solidFill>
                            <a:schemeClr val="tx1"/>
                          </a:solidFill>
                          <a:effectLst/>
                          <a:latin typeface="Party LET" charset="0"/>
                          <a:ea typeface="Party LET" charset="0"/>
                          <a:cs typeface="Party LET" charset="0"/>
                          <a:sym typeface="Party LET" charset="0"/>
                        </a:rPr>
                        <a:t>4-20-10 through 4-23-10</a:t>
                      </a:r>
                    </a:p>
                  </a:txBody>
                  <a:tcPr marL="50800" marR="50800" marT="50800" marB="50800" anchor="ctr" horzOverflow="overflow">
                    <a:lnL w="25400" cap="flat" cmpd="sng" algn="ctr">
                      <a:solidFill>
                        <a:srgbClr val="CC5418"/>
                      </a:solidFill>
                      <a:prstDash val="solid"/>
                      <a:round/>
                      <a:headEnd type="none" w="med" len="med"/>
                      <a:tailEnd type="none" w="med" len="med"/>
                    </a:lnL>
                    <a:lnR w="25400" cap="flat" cmpd="sng" algn="ctr">
                      <a:solidFill>
                        <a:srgbClr val="CC5418"/>
                      </a:solidFill>
                      <a:prstDash val="solid"/>
                      <a:round/>
                      <a:headEnd type="none" w="med" len="med"/>
                      <a:tailEnd type="none" w="med" len="med"/>
                    </a:lnR>
                    <a:lnT w="25400" cap="flat" cmpd="sng" algn="ctr">
                      <a:solidFill>
                        <a:srgbClr val="CC5418"/>
                      </a:solidFill>
                      <a:prstDash val="solid"/>
                      <a:round/>
                      <a:headEnd type="none" w="med" len="med"/>
                      <a:tailEnd type="none" w="med" len="med"/>
                    </a:lnT>
                    <a:lnB w="25400" cap="flat" cmpd="sng" algn="ctr">
                      <a:solidFill>
                        <a:srgbClr val="CC54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62000"/>
                        <a:buFontTx/>
                        <a:buNone/>
                        <a:tabLst>
                          <a:tab pos="914400" algn="l"/>
                        </a:tabLst>
                      </a:pPr>
                      <a:r>
                        <a:rPr kumimoji="0" lang="en-US" sz="1800" b="0" i="0" u="none" strike="noStrike" cap="none" normalizeH="0" baseline="0" smtClean="0">
                          <a:ln>
                            <a:noFill/>
                          </a:ln>
                          <a:solidFill>
                            <a:schemeClr val="tx1"/>
                          </a:solidFill>
                          <a:effectLst/>
                          <a:latin typeface="Party LET" charset="0"/>
                          <a:ea typeface="Party LET" charset="0"/>
                          <a:cs typeface="Party LET" charset="0"/>
                          <a:sym typeface="Party LET" charset="0"/>
                        </a:rPr>
                        <a:t>We will dedicate one hour a day from 9:00-10:00.</a:t>
                      </a:r>
                    </a:p>
                  </a:txBody>
                  <a:tcPr marL="50800" marR="50800" marT="50800" marB="50800" anchor="ctr" horzOverflow="overflow">
                    <a:lnL w="25400" cap="flat" cmpd="sng" algn="ctr">
                      <a:solidFill>
                        <a:srgbClr val="CC5418"/>
                      </a:solidFill>
                      <a:prstDash val="solid"/>
                      <a:round/>
                      <a:headEnd type="none" w="med" len="med"/>
                      <a:tailEnd type="none" w="med" len="med"/>
                    </a:lnL>
                    <a:lnR w="25400" cap="flat" cmpd="sng" algn="ctr">
                      <a:solidFill>
                        <a:srgbClr val="CC5418"/>
                      </a:solidFill>
                      <a:prstDash val="solid"/>
                      <a:round/>
                      <a:headEnd type="none" w="med" len="med"/>
                      <a:tailEnd type="none" w="med" len="med"/>
                    </a:lnR>
                    <a:lnT w="25400" cap="flat" cmpd="sng" algn="ctr">
                      <a:solidFill>
                        <a:srgbClr val="CC5418"/>
                      </a:solidFill>
                      <a:prstDash val="solid"/>
                      <a:round/>
                      <a:headEnd type="none" w="med" len="med"/>
                      <a:tailEnd type="none" w="med" len="med"/>
                    </a:lnT>
                    <a:lnB w="25400" cap="flat" cmpd="sng" algn="ctr">
                      <a:solidFill>
                        <a:srgbClr val="CC5418"/>
                      </a:solidFill>
                      <a:prstDash val="solid"/>
                      <a:round/>
                      <a:headEnd type="none" w="med" len="med"/>
                      <a:tailEnd type="none" w="med" len="med"/>
                    </a:lnB>
                    <a:lnTlToBr>
                      <a:noFill/>
                    </a:lnTlToBr>
                    <a:lnBlToTr>
                      <a:noFill/>
                    </a:lnBlToTr>
                    <a:noFill/>
                  </a:tcPr>
                </a:tc>
              </a:tr>
              <a:tr h="681038">
                <a:tc>
                  <a:txBody>
                    <a:bodyPr/>
                    <a:lstStyle/>
                    <a:p>
                      <a:pPr marL="0" marR="0" lvl="0" indent="0" algn="ctr" defTabSz="914400" rtl="0" eaLnBrk="1" fontAlgn="base" latinLnBrk="0" hangingPunct="1">
                        <a:lnSpc>
                          <a:spcPct val="100000"/>
                        </a:lnSpc>
                        <a:spcBef>
                          <a:spcPct val="0"/>
                        </a:spcBef>
                        <a:spcAft>
                          <a:spcPct val="0"/>
                        </a:spcAft>
                        <a:buClrTx/>
                        <a:buSzPct val="62000"/>
                        <a:buFontTx/>
                        <a:buNone/>
                        <a:tabLst>
                          <a:tab pos="914400" algn="l"/>
                        </a:tabLst>
                      </a:pPr>
                      <a:r>
                        <a:rPr kumimoji="0" lang="en-US" sz="1800" b="0" i="0" u="none" strike="noStrike" cap="none" normalizeH="0" baseline="0" smtClean="0">
                          <a:ln>
                            <a:noFill/>
                          </a:ln>
                          <a:solidFill>
                            <a:schemeClr val="tx1"/>
                          </a:solidFill>
                          <a:effectLst/>
                          <a:latin typeface="Savoye LET" charset="0"/>
                          <a:ea typeface="ヒラギノ明朝 ProN W3" charset="0"/>
                          <a:cs typeface="ヒラギノ明朝 ProN W3" charset="0"/>
                          <a:sym typeface="Savoye LET" charset="0"/>
                        </a:rPr>
                        <a:t>c</a:t>
                      </a:r>
                      <a:r>
                        <a:rPr kumimoji="0" lang="en-US" sz="1800" b="0" i="0" u="none" strike="noStrike" cap="none" normalizeH="0" baseline="0" smtClean="0">
                          <a:ln>
                            <a:noFill/>
                          </a:ln>
                          <a:solidFill>
                            <a:schemeClr val="tx1"/>
                          </a:solidFill>
                          <a:effectLst/>
                          <a:latin typeface="Party LET" charset="0"/>
                          <a:ea typeface="Party LET" charset="0"/>
                          <a:cs typeface="Party LET" charset="0"/>
                          <a:sym typeface="Party LET" charset="0"/>
                        </a:rPr>
                        <a:t>reate houses in art class for auction</a:t>
                      </a:r>
                    </a:p>
                  </a:txBody>
                  <a:tcPr marL="50800" marR="50800" marT="50800" marB="50800" anchor="ctr" horzOverflow="overflow">
                    <a:lnL w="25400" cap="flat" cmpd="sng" algn="ctr">
                      <a:solidFill>
                        <a:srgbClr val="CC5418"/>
                      </a:solidFill>
                      <a:prstDash val="solid"/>
                      <a:round/>
                      <a:headEnd type="none" w="med" len="med"/>
                      <a:tailEnd type="none" w="med" len="med"/>
                    </a:lnL>
                    <a:lnR w="25400" cap="flat" cmpd="sng" algn="ctr">
                      <a:solidFill>
                        <a:srgbClr val="CC5418"/>
                      </a:solidFill>
                      <a:prstDash val="solid"/>
                      <a:round/>
                      <a:headEnd type="none" w="med" len="med"/>
                      <a:tailEnd type="none" w="med" len="med"/>
                    </a:lnR>
                    <a:lnT w="25400" cap="flat" cmpd="sng" algn="ctr">
                      <a:solidFill>
                        <a:srgbClr val="CC5418"/>
                      </a:solidFill>
                      <a:prstDash val="solid"/>
                      <a:round/>
                      <a:headEnd type="none" w="med" len="med"/>
                      <a:tailEnd type="none" w="med" len="med"/>
                    </a:lnT>
                    <a:lnB w="25400" cap="flat" cmpd="sng" algn="ctr">
                      <a:solidFill>
                        <a:srgbClr val="CC54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62000"/>
                        <a:buFontTx/>
                        <a:buNone/>
                        <a:tabLst>
                          <a:tab pos="914400" algn="l"/>
                        </a:tabLst>
                      </a:pPr>
                      <a:r>
                        <a:rPr kumimoji="0" lang="en-US" sz="1800" b="0" i="0" u="none" strike="noStrike" cap="none" normalizeH="0" baseline="0" smtClean="0">
                          <a:ln>
                            <a:noFill/>
                          </a:ln>
                          <a:solidFill>
                            <a:schemeClr val="tx1"/>
                          </a:solidFill>
                          <a:effectLst/>
                          <a:latin typeface="Party LET" charset="0"/>
                          <a:ea typeface="Party LET" charset="0"/>
                          <a:cs typeface="Party LET" charset="0"/>
                          <a:sym typeface="Party LET" charset="0"/>
                        </a:rPr>
                        <a:t>4-19-10 through 4-23-10</a:t>
                      </a:r>
                    </a:p>
                  </a:txBody>
                  <a:tcPr marL="50800" marR="50800" marT="50800" marB="50800" anchor="ctr" horzOverflow="overflow">
                    <a:lnL w="25400" cap="flat" cmpd="sng" algn="ctr">
                      <a:solidFill>
                        <a:srgbClr val="CC5418"/>
                      </a:solidFill>
                      <a:prstDash val="solid"/>
                      <a:round/>
                      <a:headEnd type="none" w="med" len="med"/>
                      <a:tailEnd type="none" w="med" len="med"/>
                    </a:lnL>
                    <a:lnR w="25400" cap="flat" cmpd="sng" algn="ctr">
                      <a:solidFill>
                        <a:srgbClr val="CC5418"/>
                      </a:solidFill>
                      <a:prstDash val="solid"/>
                      <a:round/>
                      <a:headEnd type="none" w="med" len="med"/>
                      <a:tailEnd type="none" w="med" len="med"/>
                    </a:lnR>
                    <a:lnT w="25400" cap="flat" cmpd="sng" algn="ctr">
                      <a:solidFill>
                        <a:srgbClr val="CC5418"/>
                      </a:solidFill>
                      <a:prstDash val="solid"/>
                      <a:round/>
                      <a:headEnd type="none" w="med" len="med"/>
                      <a:tailEnd type="none" w="med" len="med"/>
                    </a:lnT>
                    <a:lnB w="25400" cap="flat" cmpd="sng" algn="ctr">
                      <a:solidFill>
                        <a:srgbClr val="CC54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62000"/>
                        <a:buFontTx/>
                        <a:buNone/>
                        <a:tabLst>
                          <a:tab pos="914400" algn="l"/>
                        </a:tabLst>
                      </a:pPr>
                      <a:r>
                        <a:rPr kumimoji="0" lang="en-US" sz="1800" b="0" i="0" u="none" strike="noStrike" cap="none" normalizeH="0" baseline="0" smtClean="0">
                          <a:ln>
                            <a:noFill/>
                          </a:ln>
                          <a:solidFill>
                            <a:schemeClr val="tx1"/>
                          </a:solidFill>
                          <a:effectLst/>
                          <a:latin typeface="Party LET" charset="0"/>
                          <a:ea typeface="Party LET" charset="0"/>
                          <a:cs typeface="Party LET" charset="0"/>
                          <a:sym typeface="Party LET" charset="0"/>
                        </a:rPr>
                        <a:t>We will dedicate 5 45 minute time periods from 1:00-1:45</a:t>
                      </a:r>
                    </a:p>
                  </a:txBody>
                  <a:tcPr marL="50800" marR="50800" marT="50800" marB="50800" anchor="ctr" horzOverflow="overflow">
                    <a:lnL w="25400" cap="flat" cmpd="sng" algn="ctr">
                      <a:solidFill>
                        <a:srgbClr val="CC5418"/>
                      </a:solidFill>
                      <a:prstDash val="solid"/>
                      <a:round/>
                      <a:headEnd type="none" w="med" len="med"/>
                      <a:tailEnd type="none" w="med" len="med"/>
                    </a:lnL>
                    <a:lnR w="25400" cap="flat" cmpd="sng" algn="ctr">
                      <a:solidFill>
                        <a:srgbClr val="CC5418"/>
                      </a:solidFill>
                      <a:prstDash val="solid"/>
                      <a:round/>
                      <a:headEnd type="none" w="med" len="med"/>
                      <a:tailEnd type="none" w="med" len="med"/>
                    </a:lnR>
                    <a:lnT w="25400" cap="flat" cmpd="sng" algn="ctr">
                      <a:solidFill>
                        <a:srgbClr val="CC5418"/>
                      </a:solidFill>
                      <a:prstDash val="solid"/>
                      <a:round/>
                      <a:headEnd type="none" w="med" len="med"/>
                      <a:tailEnd type="none" w="med" len="med"/>
                    </a:lnT>
                    <a:lnB w="25400" cap="flat" cmpd="sng" algn="ctr">
                      <a:solidFill>
                        <a:srgbClr val="CC5418"/>
                      </a:solidFill>
                      <a:prstDash val="solid"/>
                      <a:round/>
                      <a:headEnd type="none" w="med" len="med"/>
                      <a:tailEnd type="none" w="med" len="med"/>
                    </a:lnB>
                    <a:lnTlToBr>
                      <a:noFill/>
                    </a:lnTlToBr>
                    <a:lnBlToTr>
                      <a:noFill/>
                    </a:lnBlToTr>
                    <a:noFill/>
                  </a:tcPr>
                </a:tc>
              </a:tr>
              <a:tr h="681038">
                <a:tc>
                  <a:txBody>
                    <a:bodyPr/>
                    <a:lstStyle/>
                    <a:p>
                      <a:pPr marL="0" marR="0" lvl="0" indent="0" algn="ctr" defTabSz="914400" rtl="0" eaLnBrk="1" fontAlgn="base" latinLnBrk="0" hangingPunct="1">
                        <a:lnSpc>
                          <a:spcPct val="100000"/>
                        </a:lnSpc>
                        <a:spcBef>
                          <a:spcPct val="0"/>
                        </a:spcBef>
                        <a:spcAft>
                          <a:spcPct val="0"/>
                        </a:spcAft>
                        <a:buClrTx/>
                        <a:buSzPct val="62000"/>
                        <a:buFontTx/>
                        <a:buNone/>
                        <a:tabLst>
                          <a:tab pos="914400" algn="l"/>
                        </a:tabLst>
                      </a:pPr>
                      <a:r>
                        <a:rPr kumimoji="0" lang="en-US" sz="1800" b="0" i="0" u="none" strike="noStrike" cap="none" normalizeH="0" baseline="0" smtClean="0">
                          <a:ln>
                            <a:noFill/>
                          </a:ln>
                          <a:solidFill>
                            <a:schemeClr val="tx1"/>
                          </a:solidFill>
                          <a:effectLst/>
                          <a:latin typeface="Party LET" charset="0"/>
                          <a:ea typeface="Party LET" charset="0"/>
                          <a:cs typeface="Party LET" charset="0"/>
                          <a:sym typeface="Party LET" charset="0"/>
                        </a:rPr>
                        <a:t>Make and send invitations for our auction (two weeks prior)</a:t>
                      </a:r>
                    </a:p>
                  </a:txBody>
                  <a:tcPr marL="50800" marR="50800" marT="50800" marB="50800" anchor="ctr" horzOverflow="overflow">
                    <a:lnL w="25400" cap="flat" cmpd="sng" algn="ctr">
                      <a:solidFill>
                        <a:srgbClr val="CC5418"/>
                      </a:solidFill>
                      <a:prstDash val="solid"/>
                      <a:round/>
                      <a:headEnd type="none" w="med" len="med"/>
                      <a:tailEnd type="none" w="med" len="med"/>
                    </a:lnL>
                    <a:lnR w="25400" cap="flat" cmpd="sng" algn="ctr">
                      <a:solidFill>
                        <a:srgbClr val="CC5418"/>
                      </a:solidFill>
                      <a:prstDash val="solid"/>
                      <a:round/>
                      <a:headEnd type="none" w="med" len="med"/>
                      <a:tailEnd type="none" w="med" len="med"/>
                    </a:lnR>
                    <a:lnT w="25400" cap="flat" cmpd="sng" algn="ctr">
                      <a:solidFill>
                        <a:srgbClr val="CC5418"/>
                      </a:solidFill>
                      <a:prstDash val="solid"/>
                      <a:round/>
                      <a:headEnd type="none" w="med" len="med"/>
                      <a:tailEnd type="none" w="med" len="med"/>
                    </a:lnT>
                    <a:lnB w="25400" cap="flat" cmpd="sng" algn="ctr">
                      <a:solidFill>
                        <a:srgbClr val="CC54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62000"/>
                        <a:buFontTx/>
                        <a:buNone/>
                        <a:tabLst>
                          <a:tab pos="914400" algn="l"/>
                        </a:tabLst>
                      </a:pPr>
                      <a:r>
                        <a:rPr kumimoji="0" lang="en-US" sz="1800" b="0" i="0" u="none" strike="noStrike" cap="none" normalizeH="0" baseline="0" smtClean="0">
                          <a:ln>
                            <a:noFill/>
                          </a:ln>
                          <a:solidFill>
                            <a:schemeClr val="tx1"/>
                          </a:solidFill>
                          <a:effectLst/>
                          <a:latin typeface="Party LET" charset="0"/>
                          <a:ea typeface="Party LET" charset="0"/>
                          <a:cs typeface="Party LET" charset="0"/>
                          <a:sym typeface="Party LET" charset="0"/>
                        </a:rPr>
                        <a:t>4-21-10</a:t>
                      </a:r>
                    </a:p>
                  </a:txBody>
                  <a:tcPr marL="50800" marR="50800" marT="50800" marB="50800" anchor="ctr" horzOverflow="overflow">
                    <a:lnL w="25400" cap="flat" cmpd="sng" algn="ctr">
                      <a:solidFill>
                        <a:srgbClr val="CC5418"/>
                      </a:solidFill>
                      <a:prstDash val="solid"/>
                      <a:round/>
                      <a:headEnd type="none" w="med" len="med"/>
                      <a:tailEnd type="none" w="med" len="med"/>
                    </a:lnL>
                    <a:lnR w="25400" cap="flat" cmpd="sng" algn="ctr">
                      <a:solidFill>
                        <a:srgbClr val="CC5418"/>
                      </a:solidFill>
                      <a:prstDash val="solid"/>
                      <a:round/>
                      <a:headEnd type="none" w="med" len="med"/>
                      <a:tailEnd type="none" w="med" len="med"/>
                    </a:lnR>
                    <a:lnT w="25400" cap="flat" cmpd="sng" algn="ctr">
                      <a:solidFill>
                        <a:srgbClr val="CC5418"/>
                      </a:solidFill>
                      <a:prstDash val="solid"/>
                      <a:round/>
                      <a:headEnd type="none" w="med" len="med"/>
                      <a:tailEnd type="none" w="med" len="med"/>
                    </a:lnT>
                    <a:lnB w="25400" cap="flat" cmpd="sng" algn="ctr">
                      <a:solidFill>
                        <a:srgbClr val="CC54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62000"/>
                        <a:buFontTx/>
                        <a:buNone/>
                        <a:tabLst>
                          <a:tab pos="914400" algn="l"/>
                        </a:tabLst>
                      </a:pPr>
                      <a:r>
                        <a:rPr kumimoji="0" lang="en-US" sz="1400" b="0" i="0" u="none" strike="noStrike" cap="none" normalizeH="0" baseline="0" smtClean="0">
                          <a:ln>
                            <a:noFill/>
                          </a:ln>
                          <a:solidFill>
                            <a:schemeClr val="tx1"/>
                          </a:solidFill>
                          <a:effectLst/>
                          <a:latin typeface="Party LET" charset="0"/>
                          <a:ea typeface="Party LET" charset="0"/>
                          <a:cs typeface="Party LET" charset="0"/>
                          <a:sym typeface="Party LET" charset="0"/>
                        </a:rPr>
                        <a:t>We will dedicate one hour to design, decorate, and write our our invitations. 10:00-11:00</a:t>
                      </a:r>
                    </a:p>
                  </a:txBody>
                  <a:tcPr marL="50800" marR="50800" marT="50800" marB="50800" anchor="ctr" horzOverflow="overflow">
                    <a:lnL w="25400" cap="flat" cmpd="sng" algn="ctr">
                      <a:solidFill>
                        <a:srgbClr val="CC5418"/>
                      </a:solidFill>
                      <a:prstDash val="solid"/>
                      <a:round/>
                      <a:headEnd type="none" w="med" len="med"/>
                      <a:tailEnd type="none" w="med" len="med"/>
                    </a:lnL>
                    <a:lnR w="25400" cap="flat" cmpd="sng" algn="ctr">
                      <a:solidFill>
                        <a:srgbClr val="CC5418"/>
                      </a:solidFill>
                      <a:prstDash val="solid"/>
                      <a:round/>
                      <a:headEnd type="none" w="med" len="med"/>
                      <a:tailEnd type="none" w="med" len="med"/>
                    </a:lnR>
                    <a:lnT w="25400" cap="flat" cmpd="sng" algn="ctr">
                      <a:solidFill>
                        <a:srgbClr val="CC5418"/>
                      </a:solidFill>
                      <a:prstDash val="solid"/>
                      <a:round/>
                      <a:headEnd type="none" w="med" len="med"/>
                      <a:tailEnd type="none" w="med" len="med"/>
                    </a:lnT>
                    <a:lnB w="25400" cap="flat" cmpd="sng" algn="ctr">
                      <a:solidFill>
                        <a:srgbClr val="CC5418"/>
                      </a:solidFill>
                      <a:prstDash val="solid"/>
                      <a:round/>
                      <a:headEnd type="none" w="med" len="med"/>
                      <a:tailEnd type="none" w="med" len="med"/>
                    </a:lnB>
                    <a:lnTlToBr>
                      <a:noFill/>
                    </a:lnTlToBr>
                    <a:lnBlToTr>
                      <a:noFill/>
                    </a:lnBlToTr>
                    <a:noFill/>
                  </a:tcPr>
                </a:tc>
              </a:tr>
              <a:tr h="681038">
                <a:tc>
                  <a:txBody>
                    <a:bodyPr/>
                    <a:lstStyle/>
                    <a:p>
                      <a:pPr marL="0" marR="0" lvl="0" indent="0" algn="ctr" defTabSz="914400" rtl="0" eaLnBrk="1" fontAlgn="base" latinLnBrk="0" hangingPunct="1">
                        <a:lnSpc>
                          <a:spcPct val="100000"/>
                        </a:lnSpc>
                        <a:spcBef>
                          <a:spcPct val="0"/>
                        </a:spcBef>
                        <a:spcAft>
                          <a:spcPct val="0"/>
                        </a:spcAft>
                        <a:buClrTx/>
                        <a:buSzPct val="62000"/>
                        <a:buFontTx/>
                        <a:buNone/>
                        <a:tabLst>
                          <a:tab pos="914400" algn="l"/>
                        </a:tabLst>
                      </a:pPr>
                      <a:r>
                        <a:rPr kumimoji="0" lang="en-US" sz="1800" b="0" i="0" u="none" strike="noStrike" cap="none" normalizeH="0" baseline="0" smtClean="0">
                          <a:ln>
                            <a:noFill/>
                          </a:ln>
                          <a:solidFill>
                            <a:schemeClr val="tx1"/>
                          </a:solidFill>
                          <a:effectLst/>
                          <a:latin typeface="Party LET" charset="0"/>
                          <a:ea typeface="Party LET" charset="0"/>
                          <a:cs typeface="Party LET" charset="0"/>
                          <a:sym typeface="Party LET" charset="0"/>
                        </a:rPr>
                        <a:t>Set up for auction </a:t>
                      </a:r>
                    </a:p>
                  </a:txBody>
                  <a:tcPr marL="50800" marR="50800" marT="50800" marB="50800" anchor="ctr" horzOverflow="overflow">
                    <a:lnL w="25400" cap="flat" cmpd="sng" algn="ctr">
                      <a:solidFill>
                        <a:srgbClr val="CC5418"/>
                      </a:solidFill>
                      <a:prstDash val="solid"/>
                      <a:round/>
                      <a:headEnd type="none" w="med" len="med"/>
                      <a:tailEnd type="none" w="med" len="med"/>
                    </a:lnL>
                    <a:lnR w="25400" cap="flat" cmpd="sng" algn="ctr">
                      <a:solidFill>
                        <a:srgbClr val="CC5418"/>
                      </a:solidFill>
                      <a:prstDash val="solid"/>
                      <a:round/>
                      <a:headEnd type="none" w="med" len="med"/>
                      <a:tailEnd type="none" w="med" len="med"/>
                    </a:lnR>
                    <a:lnT w="25400" cap="flat" cmpd="sng" algn="ctr">
                      <a:solidFill>
                        <a:srgbClr val="CC5418"/>
                      </a:solidFill>
                      <a:prstDash val="solid"/>
                      <a:round/>
                      <a:headEnd type="none" w="med" len="med"/>
                      <a:tailEnd type="none" w="med" len="med"/>
                    </a:lnT>
                    <a:lnB w="25400" cap="flat" cmpd="sng" algn="ctr">
                      <a:solidFill>
                        <a:srgbClr val="CC54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62000"/>
                        <a:buFontTx/>
                        <a:buNone/>
                        <a:tabLst>
                          <a:tab pos="914400" algn="l"/>
                        </a:tabLst>
                      </a:pPr>
                      <a:r>
                        <a:rPr kumimoji="0" lang="en-US" sz="1800" b="0" i="0" u="none" strike="noStrike" cap="none" normalizeH="0" baseline="0" smtClean="0">
                          <a:ln>
                            <a:noFill/>
                          </a:ln>
                          <a:solidFill>
                            <a:schemeClr val="tx1"/>
                          </a:solidFill>
                          <a:effectLst/>
                          <a:latin typeface="Party LET" charset="0"/>
                          <a:ea typeface="Party LET" charset="0"/>
                          <a:cs typeface="Party LET" charset="0"/>
                          <a:sym typeface="Party LET" charset="0"/>
                        </a:rPr>
                        <a:t>5-4-10</a:t>
                      </a:r>
                    </a:p>
                  </a:txBody>
                  <a:tcPr marL="50800" marR="50800" marT="50800" marB="50800" anchor="ctr" horzOverflow="overflow">
                    <a:lnL w="25400" cap="flat" cmpd="sng" algn="ctr">
                      <a:solidFill>
                        <a:srgbClr val="CC5418"/>
                      </a:solidFill>
                      <a:prstDash val="solid"/>
                      <a:round/>
                      <a:headEnd type="none" w="med" len="med"/>
                      <a:tailEnd type="none" w="med" len="med"/>
                    </a:lnL>
                    <a:lnR w="25400" cap="flat" cmpd="sng" algn="ctr">
                      <a:solidFill>
                        <a:srgbClr val="CC5418"/>
                      </a:solidFill>
                      <a:prstDash val="solid"/>
                      <a:round/>
                      <a:headEnd type="none" w="med" len="med"/>
                      <a:tailEnd type="none" w="med" len="med"/>
                    </a:lnR>
                    <a:lnT w="25400" cap="flat" cmpd="sng" algn="ctr">
                      <a:solidFill>
                        <a:srgbClr val="CC5418"/>
                      </a:solidFill>
                      <a:prstDash val="solid"/>
                      <a:round/>
                      <a:headEnd type="none" w="med" len="med"/>
                      <a:tailEnd type="none" w="med" len="med"/>
                    </a:lnT>
                    <a:lnB w="25400" cap="flat" cmpd="sng" algn="ctr">
                      <a:solidFill>
                        <a:srgbClr val="CC54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62000"/>
                        <a:buFontTx/>
                        <a:buNone/>
                        <a:tabLst>
                          <a:tab pos="914400" algn="l"/>
                        </a:tabLst>
                      </a:pPr>
                      <a:r>
                        <a:rPr kumimoji="0" lang="en-US" sz="1800" b="0" i="0" u="none" strike="noStrike" cap="none" normalizeH="0" baseline="0" smtClean="0">
                          <a:ln>
                            <a:noFill/>
                          </a:ln>
                          <a:solidFill>
                            <a:schemeClr val="tx1"/>
                          </a:solidFill>
                          <a:effectLst/>
                          <a:latin typeface="Party LET" charset="0"/>
                          <a:ea typeface="Party LET" charset="0"/>
                          <a:cs typeface="Party LET" charset="0"/>
                          <a:sym typeface="Party LET" charset="0"/>
                        </a:rPr>
                        <a:t>2:00-2:30 </a:t>
                      </a:r>
                    </a:p>
                  </a:txBody>
                  <a:tcPr marL="50800" marR="50800" marT="50800" marB="50800" anchor="ctr" horzOverflow="overflow">
                    <a:lnL w="25400" cap="flat" cmpd="sng" algn="ctr">
                      <a:solidFill>
                        <a:srgbClr val="CC5418"/>
                      </a:solidFill>
                      <a:prstDash val="solid"/>
                      <a:round/>
                      <a:headEnd type="none" w="med" len="med"/>
                      <a:tailEnd type="none" w="med" len="med"/>
                    </a:lnL>
                    <a:lnR w="25400" cap="flat" cmpd="sng" algn="ctr">
                      <a:solidFill>
                        <a:srgbClr val="CC5418"/>
                      </a:solidFill>
                      <a:prstDash val="solid"/>
                      <a:round/>
                      <a:headEnd type="none" w="med" len="med"/>
                      <a:tailEnd type="none" w="med" len="med"/>
                    </a:lnR>
                    <a:lnT w="25400" cap="flat" cmpd="sng" algn="ctr">
                      <a:solidFill>
                        <a:srgbClr val="CC5418"/>
                      </a:solidFill>
                      <a:prstDash val="solid"/>
                      <a:round/>
                      <a:headEnd type="none" w="med" len="med"/>
                      <a:tailEnd type="none" w="med" len="med"/>
                    </a:lnT>
                    <a:lnB w="25400" cap="flat" cmpd="sng" algn="ctr">
                      <a:solidFill>
                        <a:srgbClr val="CC5418"/>
                      </a:solidFill>
                      <a:prstDash val="solid"/>
                      <a:round/>
                      <a:headEnd type="none" w="med" len="med"/>
                      <a:tailEnd type="none" w="med" len="med"/>
                    </a:lnB>
                    <a:lnTlToBr>
                      <a:noFill/>
                    </a:lnTlToBr>
                    <a:lnBlToTr>
                      <a:noFill/>
                    </a:lnBlToTr>
                    <a:noFill/>
                  </a:tcPr>
                </a:tc>
              </a:tr>
              <a:tr h="681038">
                <a:tc>
                  <a:txBody>
                    <a:bodyPr/>
                    <a:lstStyle/>
                    <a:p>
                      <a:pPr marL="0" marR="0" lvl="0" indent="0" algn="ctr" defTabSz="914400" rtl="0" eaLnBrk="1" fontAlgn="base" latinLnBrk="0" hangingPunct="1">
                        <a:lnSpc>
                          <a:spcPct val="100000"/>
                        </a:lnSpc>
                        <a:spcBef>
                          <a:spcPct val="0"/>
                        </a:spcBef>
                        <a:spcAft>
                          <a:spcPct val="0"/>
                        </a:spcAft>
                        <a:buClrTx/>
                        <a:buSzPct val="62000"/>
                        <a:buFontTx/>
                        <a:buNone/>
                        <a:tabLst>
                          <a:tab pos="914400" algn="l"/>
                        </a:tabLst>
                      </a:pPr>
                      <a:r>
                        <a:rPr kumimoji="0" lang="en-US" sz="1800" b="0" i="0" u="none" strike="noStrike" cap="none" normalizeH="0" baseline="0" smtClean="0">
                          <a:ln>
                            <a:noFill/>
                          </a:ln>
                          <a:solidFill>
                            <a:schemeClr val="tx1"/>
                          </a:solidFill>
                          <a:effectLst/>
                          <a:latin typeface="Party LET" charset="0"/>
                          <a:ea typeface="Party LET" charset="0"/>
                          <a:cs typeface="Party LET" charset="0"/>
                          <a:sym typeface="Party LET" charset="0"/>
                        </a:rPr>
                        <a:t>Auction</a:t>
                      </a:r>
                      <a:r>
                        <a:rPr kumimoji="0" lang="en-US" sz="1800" b="0" i="0" u="none" strike="noStrike" cap="none" normalizeH="0" baseline="0" smtClean="0">
                          <a:ln>
                            <a:noFill/>
                          </a:ln>
                          <a:solidFill>
                            <a:schemeClr val="tx1"/>
                          </a:solidFill>
                          <a:effectLst/>
                          <a:latin typeface="Savoye LET" charset="0"/>
                          <a:ea typeface="ヒラギノ明朝 ProN W3" charset="0"/>
                          <a:cs typeface="ヒラギノ明朝 ProN W3" charset="0"/>
                          <a:sym typeface="Savoye LET" charset="0"/>
                        </a:rPr>
                        <a:t> </a:t>
                      </a:r>
                    </a:p>
                  </a:txBody>
                  <a:tcPr marL="50800" marR="50800" marT="50800" marB="50800" anchor="ctr" horzOverflow="overflow">
                    <a:lnL w="25400" cap="flat" cmpd="sng" algn="ctr">
                      <a:solidFill>
                        <a:srgbClr val="CC5418"/>
                      </a:solidFill>
                      <a:prstDash val="solid"/>
                      <a:round/>
                      <a:headEnd type="none" w="med" len="med"/>
                      <a:tailEnd type="none" w="med" len="med"/>
                    </a:lnL>
                    <a:lnR w="25400" cap="flat" cmpd="sng" algn="ctr">
                      <a:solidFill>
                        <a:srgbClr val="CC5418"/>
                      </a:solidFill>
                      <a:prstDash val="solid"/>
                      <a:round/>
                      <a:headEnd type="none" w="med" len="med"/>
                      <a:tailEnd type="none" w="med" len="med"/>
                    </a:lnR>
                    <a:lnT w="25400" cap="flat" cmpd="sng" algn="ctr">
                      <a:solidFill>
                        <a:srgbClr val="CC5418"/>
                      </a:solidFill>
                      <a:prstDash val="solid"/>
                      <a:round/>
                      <a:headEnd type="none" w="med" len="med"/>
                      <a:tailEnd type="none" w="med" len="med"/>
                    </a:lnT>
                    <a:lnB w="25400" cap="flat" cmpd="sng" algn="ctr">
                      <a:solidFill>
                        <a:srgbClr val="CC54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62000"/>
                        <a:buFontTx/>
                        <a:buNone/>
                        <a:tabLst>
                          <a:tab pos="914400" algn="l"/>
                        </a:tabLst>
                      </a:pPr>
                      <a:r>
                        <a:rPr kumimoji="0" lang="en-US" sz="1800" b="0" i="0" u="none" strike="noStrike" cap="none" normalizeH="0" baseline="0" smtClean="0">
                          <a:ln>
                            <a:noFill/>
                          </a:ln>
                          <a:solidFill>
                            <a:schemeClr val="tx1"/>
                          </a:solidFill>
                          <a:effectLst/>
                          <a:latin typeface="Party LET" charset="0"/>
                          <a:ea typeface="Party LET" charset="0"/>
                          <a:cs typeface="Party LET" charset="0"/>
                          <a:sym typeface="Party LET" charset="0"/>
                        </a:rPr>
                        <a:t>5-5-10</a:t>
                      </a:r>
                    </a:p>
                  </a:txBody>
                  <a:tcPr marL="50800" marR="50800" marT="50800" marB="50800" anchor="ctr" horzOverflow="overflow">
                    <a:lnL w="25400" cap="flat" cmpd="sng" algn="ctr">
                      <a:solidFill>
                        <a:srgbClr val="CC5418"/>
                      </a:solidFill>
                      <a:prstDash val="solid"/>
                      <a:round/>
                      <a:headEnd type="none" w="med" len="med"/>
                      <a:tailEnd type="none" w="med" len="med"/>
                    </a:lnL>
                    <a:lnR w="25400" cap="flat" cmpd="sng" algn="ctr">
                      <a:solidFill>
                        <a:srgbClr val="CC5418"/>
                      </a:solidFill>
                      <a:prstDash val="solid"/>
                      <a:round/>
                      <a:headEnd type="none" w="med" len="med"/>
                      <a:tailEnd type="none" w="med" len="med"/>
                    </a:lnR>
                    <a:lnT w="25400" cap="flat" cmpd="sng" algn="ctr">
                      <a:solidFill>
                        <a:srgbClr val="CC5418"/>
                      </a:solidFill>
                      <a:prstDash val="solid"/>
                      <a:round/>
                      <a:headEnd type="none" w="med" len="med"/>
                      <a:tailEnd type="none" w="med" len="med"/>
                    </a:lnT>
                    <a:lnB w="25400" cap="flat" cmpd="sng" algn="ctr">
                      <a:solidFill>
                        <a:srgbClr val="CC54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62000"/>
                        <a:buFontTx/>
                        <a:buNone/>
                        <a:tabLst>
                          <a:tab pos="914400" algn="l"/>
                        </a:tabLst>
                      </a:pPr>
                      <a:r>
                        <a:rPr kumimoji="0" lang="en-US" sz="1800" b="0" i="0" u="none" strike="noStrike" cap="none" normalizeH="0" baseline="0" smtClean="0">
                          <a:ln>
                            <a:noFill/>
                          </a:ln>
                          <a:solidFill>
                            <a:schemeClr val="tx1"/>
                          </a:solidFill>
                          <a:effectLst/>
                          <a:latin typeface="Party LET" charset="0"/>
                          <a:ea typeface="Party LET" charset="0"/>
                          <a:cs typeface="Party LET" charset="0"/>
                          <a:sym typeface="Party LET" charset="0"/>
                        </a:rPr>
                        <a:t>4:00-5:00 pm</a:t>
                      </a:r>
                    </a:p>
                  </a:txBody>
                  <a:tcPr marL="50800" marR="50800" marT="50800" marB="50800" anchor="ctr" horzOverflow="overflow">
                    <a:lnL w="25400" cap="flat" cmpd="sng" algn="ctr">
                      <a:solidFill>
                        <a:srgbClr val="CC5418"/>
                      </a:solidFill>
                      <a:prstDash val="solid"/>
                      <a:round/>
                      <a:headEnd type="none" w="med" len="med"/>
                      <a:tailEnd type="none" w="med" len="med"/>
                    </a:lnL>
                    <a:lnR w="25400" cap="flat" cmpd="sng" algn="ctr">
                      <a:solidFill>
                        <a:srgbClr val="CC5418"/>
                      </a:solidFill>
                      <a:prstDash val="solid"/>
                      <a:round/>
                      <a:headEnd type="none" w="med" len="med"/>
                      <a:tailEnd type="none" w="med" len="med"/>
                    </a:lnR>
                    <a:lnT w="25400" cap="flat" cmpd="sng" algn="ctr">
                      <a:solidFill>
                        <a:srgbClr val="CC5418"/>
                      </a:solidFill>
                      <a:prstDash val="solid"/>
                      <a:round/>
                      <a:headEnd type="none" w="med" len="med"/>
                      <a:tailEnd type="none" w="med" len="med"/>
                    </a:lnT>
                    <a:lnB w="25400" cap="flat" cmpd="sng" algn="ctr">
                      <a:solidFill>
                        <a:srgbClr val="CC5418"/>
                      </a:solidFill>
                      <a:prstDash val="solid"/>
                      <a:round/>
                      <a:headEnd type="none" w="med" len="med"/>
                      <a:tailEnd type="none" w="med" len="med"/>
                    </a:lnB>
                    <a:lnTlToBr>
                      <a:noFill/>
                    </a:lnTlToBr>
                    <a:lnBlToTr>
                      <a:noFill/>
                    </a:lnBlToTr>
                    <a:noFill/>
                  </a:tcPr>
                </a:tc>
              </a:tr>
              <a:tr h="681038">
                <a:tc>
                  <a:txBody>
                    <a:bodyPr/>
                    <a:lstStyle/>
                    <a:p>
                      <a:pPr marL="0" marR="0" lvl="0" indent="0" algn="ctr" defTabSz="914400" rtl="0" eaLnBrk="1" fontAlgn="base" latinLnBrk="0" hangingPunct="1">
                        <a:lnSpc>
                          <a:spcPct val="100000"/>
                        </a:lnSpc>
                        <a:spcBef>
                          <a:spcPct val="0"/>
                        </a:spcBef>
                        <a:spcAft>
                          <a:spcPct val="0"/>
                        </a:spcAft>
                        <a:buClrTx/>
                        <a:buSzPct val="62000"/>
                        <a:buFontTx/>
                        <a:buNone/>
                        <a:tabLst>
                          <a:tab pos="914400" algn="l"/>
                        </a:tabLst>
                      </a:pPr>
                      <a:r>
                        <a:rPr kumimoji="0" lang="en-US" sz="1800" b="0" i="0" u="none" strike="noStrike" cap="none" normalizeH="0" baseline="0" smtClean="0">
                          <a:ln>
                            <a:noFill/>
                          </a:ln>
                          <a:solidFill>
                            <a:schemeClr val="tx1"/>
                          </a:solidFill>
                          <a:effectLst/>
                          <a:latin typeface="Party LET" charset="0"/>
                          <a:ea typeface="Party LET" charset="0"/>
                          <a:cs typeface="Party LET" charset="0"/>
                          <a:sym typeface="Party LET" charset="0"/>
                        </a:rPr>
                        <a:t>Write thank you notes</a:t>
                      </a:r>
                    </a:p>
                  </a:txBody>
                  <a:tcPr marL="50800" marR="50800" marT="50800" marB="50800" anchor="ctr" horzOverflow="overflow">
                    <a:lnL w="25400" cap="flat" cmpd="sng" algn="ctr">
                      <a:solidFill>
                        <a:srgbClr val="CC5418"/>
                      </a:solidFill>
                      <a:prstDash val="solid"/>
                      <a:round/>
                      <a:headEnd type="none" w="med" len="med"/>
                      <a:tailEnd type="none" w="med" len="med"/>
                    </a:lnL>
                    <a:lnR w="25400" cap="flat" cmpd="sng" algn="ctr">
                      <a:solidFill>
                        <a:srgbClr val="CC5418"/>
                      </a:solidFill>
                      <a:prstDash val="solid"/>
                      <a:round/>
                      <a:headEnd type="none" w="med" len="med"/>
                      <a:tailEnd type="none" w="med" len="med"/>
                    </a:lnR>
                    <a:lnT w="25400" cap="flat" cmpd="sng" algn="ctr">
                      <a:solidFill>
                        <a:srgbClr val="CC5418"/>
                      </a:solidFill>
                      <a:prstDash val="solid"/>
                      <a:round/>
                      <a:headEnd type="none" w="med" len="med"/>
                      <a:tailEnd type="none" w="med" len="med"/>
                    </a:lnT>
                    <a:lnB w="25400" cap="flat" cmpd="sng" algn="ctr">
                      <a:solidFill>
                        <a:srgbClr val="CC54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62000"/>
                        <a:buFontTx/>
                        <a:buNone/>
                        <a:tabLst>
                          <a:tab pos="914400" algn="l"/>
                        </a:tabLst>
                      </a:pPr>
                      <a:r>
                        <a:rPr kumimoji="0" lang="en-US" sz="1800" b="0" i="0" u="none" strike="noStrike" cap="none" normalizeH="0" baseline="0" smtClean="0">
                          <a:ln>
                            <a:noFill/>
                          </a:ln>
                          <a:solidFill>
                            <a:schemeClr val="tx1"/>
                          </a:solidFill>
                          <a:effectLst/>
                          <a:latin typeface="Party LET" charset="0"/>
                          <a:ea typeface="Party LET" charset="0"/>
                          <a:cs typeface="Party LET" charset="0"/>
                          <a:sym typeface="Party LET" charset="0"/>
                        </a:rPr>
                        <a:t>5-6-10</a:t>
                      </a:r>
                    </a:p>
                  </a:txBody>
                  <a:tcPr marL="50800" marR="50800" marT="50800" marB="50800" anchor="ctr" horzOverflow="overflow">
                    <a:lnL w="25400" cap="flat" cmpd="sng" algn="ctr">
                      <a:solidFill>
                        <a:srgbClr val="CC5418"/>
                      </a:solidFill>
                      <a:prstDash val="solid"/>
                      <a:round/>
                      <a:headEnd type="none" w="med" len="med"/>
                      <a:tailEnd type="none" w="med" len="med"/>
                    </a:lnL>
                    <a:lnR w="25400" cap="flat" cmpd="sng" algn="ctr">
                      <a:solidFill>
                        <a:srgbClr val="CC5418"/>
                      </a:solidFill>
                      <a:prstDash val="solid"/>
                      <a:round/>
                      <a:headEnd type="none" w="med" len="med"/>
                      <a:tailEnd type="none" w="med" len="med"/>
                    </a:lnR>
                    <a:lnT w="25400" cap="flat" cmpd="sng" algn="ctr">
                      <a:solidFill>
                        <a:srgbClr val="CC5418"/>
                      </a:solidFill>
                      <a:prstDash val="solid"/>
                      <a:round/>
                      <a:headEnd type="none" w="med" len="med"/>
                      <a:tailEnd type="none" w="med" len="med"/>
                    </a:lnT>
                    <a:lnB w="25400" cap="flat" cmpd="sng" algn="ctr">
                      <a:solidFill>
                        <a:srgbClr val="CC5418"/>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62000"/>
                        <a:buFontTx/>
                        <a:buNone/>
                        <a:tabLst>
                          <a:tab pos="914400" algn="l"/>
                        </a:tabLst>
                      </a:pPr>
                      <a:r>
                        <a:rPr kumimoji="0" lang="en-US" sz="1800" b="0" i="0" u="none" strike="noStrike" cap="none" normalizeH="0" baseline="0" smtClean="0">
                          <a:ln>
                            <a:noFill/>
                          </a:ln>
                          <a:solidFill>
                            <a:schemeClr val="tx1"/>
                          </a:solidFill>
                          <a:effectLst/>
                          <a:latin typeface="Party LET" charset="0"/>
                          <a:ea typeface="Party LET" charset="0"/>
                          <a:cs typeface="Party LET" charset="0"/>
                          <a:sym typeface="Party LET" charset="0"/>
                        </a:rPr>
                        <a:t>9:00-9:45</a:t>
                      </a:r>
                    </a:p>
                  </a:txBody>
                  <a:tcPr marL="50800" marR="50800" marT="50800" marB="50800" anchor="ctr" horzOverflow="overflow">
                    <a:lnL w="25400" cap="flat" cmpd="sng" algn="ctr">
                      <a:solidFill>
                        <a:srgbClr val="CC5418"/>
                      </a:solidFill>
                      <a:prstDash val="solid"/>
                      <a:round/>
                      <a:headEnd type="none" w="med" len="med"/>
                      <a:tailEnd type="none" w="med" len="med"/>
                    </a:lnL>
                    <a:lnR w="25400" cap="flat" cmpd="sng" algn="ctr">
                      <a:solidFill>
                        <a:srgbClr val="CC5418"/>
                      </a:solidFill>
                      <a:prstDash val="solid"/>
                      <a:round/>
                      <a:headEnd type="none" w="med" len="med"/>
                      <a:tailEnd type="none" w="med" len="med"/>
                    </a:lnR>
                    <a:lnT w="25400" cap="flat" cmpd="sng" algn="ctr">
                      <a:solidFill>
                        <a:srgbClr val="CC5418"/>
                      </a:solidFill>
                      <a:prstDash val="solid"/>
                      <a:round/>
                      <a:headEnd type="none" w="med" len="med"/>
                      <a:tailEnd type="none" w="med" len="med"/>
                    </a:lnT>
                    <a:lnB w="25400" cap="flat" cmpd="sng" algn="ctr">
                      <a:solidFill>
                        <a:srgbClr val="CC5418"/>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10.xml.rels><?xml version="1.0" encoding="UTF-8" standalone="yes"?>
<Relationships xmlns="http://schemas.openxmlformats.org/package/2006/relationships"><Relationship Id="rId1" Type="http://schemas.openxmlformats.org/officeDocument/2006/relationships/image" Target="../media/image1.jpeg"/></Relationships>
</file>

<file path=ppt/theme/_rels/theme11.xml.rels><?xml version="1.0" encoding="UTF-8" standalone="yes"?>
<Relationships xmlns="http://schemas.openxmlformats.org/package/2006/relationships"><Relationship Id="rId1" Type="http://schemas.openxmlformats.org/officeDocument/2006/relationships/image" Target="../media/image1.jpeg"/></Relationships>
</file>

<file path=ppt/theme/_rels/theme12.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_rels/theme7.xml.rels><?xml version="1.0" encoding="UTF-8" standalone="yes"?>
<Relationships xmlns="http://schemas.openxmlformats.org/package/2006/relationships"><Relationship Id="rId1" Type="http://schemas.openxmlformats.org/officeDocument/2006/relationships/image" Target="../media/image1.jpeg"/></Relationships>
</file>

<file path=ppt/theme/_rels/theme8.xml.rels><?xml version="1.0" encoding="UTF-8" standalone="yes"?>
<Relationships xmlns="http://schemas.openxmlformats.org/package/2006/relationships"><Relationship Id="rId1" Type="http://schemas.openxmlformats.org/officeDocument/2006/relationships/image" Target="../media/image1.jpeg"/></Relationships>
</file>

<file path=ppt/theme/_rels/theme9.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itle &amp; Subtitle">
  <a:themeElements>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Subtitle">
      <a:majorFont>
        <a:latin typeface="Party LET"/>
        <a:ea typeface="ヒラギノ明朝 ProN W3"/>
        <a:cs typeface="ヒラギノ明朝 ProN W3"/>
      </a:majorFont>
      <a:minorFont>
        <a:latin typeface="Savoye LET"/>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FFFFFF"/>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000" b="0" i="0" u="none" strike="noStrike" cap="none" normalizeH="0" baseline="0" smtClean="0">
            <a:ln>
              <a:noFill/>
            </a:ln>
            <a:solidFill>
              <a:srgbClr val="000000"/>
            </a:solidFill>
            <a:effectLst/>
            <a:latin typeface="Savoye LET" charset="0"/>
            <a:ea typeface="ヒラギノ明朝 ProN W3" charset="0"/>
            <a:cs typeface="ヒラギノ明朝 ProN W3" charset="0"/>
            <a:sym typeface="Savoye LET"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FFFFFF"/>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000" b="0" i="0" u="none" strike="noStrike" cap="none" normalizeH="0" baseline="0" smtClean="0">
            <a:ln>
              <a:noFill/>
            </a:ln>
            <a:solidFill>
              <a:srgbClr val="000000"/>
            </a:solidFill>
            <a:effectLst/>
            <a:latin typeface="Savoye LET" charset="0"/>
            <a:ea typeface="ヒラギノ明朝 ProN W3" charset="0"/>
            <a:cs typeface="ヒラギノ明朝 ProN W3" charset="0"/>
            <a:sym typeface="Savoye LET"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Title, Bullets &amp; Photo">
  <a:themeElements>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Bullets &amp; Photo">
      <a:majorFont>
        <a:latin typeface="Party LET"/>
        <a:ea typeface="ヒラギノ明朝 ProN W3"/>
        <a:cs typeface="ヒラギノ明朝 ProN W3"/>
      </a:majorFont>
      <a:minorFont>
        <a:latin typeface="Savoye LET"/>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FFFFFF"/>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000" b="0" i="0" u="none" strike="noStrike" cap="none" normalizeH="0" baseline="0" smtClean="0">
            <a:ln>
              <a:noFill/>
            </a:ln>
            <a:solidFill>
              <a:srgbClr val="000000"/>
            </a:solidFill>
            <a:effectLst/>
            <a:latin typeface="Savoye LET" charset="0"/>
            <a:ea typeface="ヒラギノ明朝 ProN W3" charset="0"/>
            <a:cs typeface="ヒラギノ明朝 ProN W3" charset="0"/>
            <a:sym typeface="Savoye LET"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FFFFFF"/>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000" b="0" i="0" u="none" strike="noStrike" cap="none" normalizeH="0" baseline="0" smtClean="0">
            <a:ln>
              <a:noFill/>
            </a:ln>
            <a:solidFill>
              <a:srgbClr val="000000"/>
            </a:solidFill>
            <a:effectLst/>
            <a:latin typeface="Savoye LET" charset="0"/>
            <a:ea typeface="ヒラギノ明朝 ProN W3" charset="0"/>
            <a:cs typeface="ヒラギノ明朝 ProN W3" charset="0"/>
            <a:sym typeface="Savoye LET"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Photo - Vertical">
  <a:themeElements>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Vertical">
      <a:majorFont>
        <a:latin typeface="Party LET"/>
        <a:ea typeface="ヒラギノ明朝 ProN W3"/>
        <a:cs typeface="ヒラギノ明朝 ProN W3"/>
      </a:majorFont>
      <a:minorFont>
        <a:latin typeface="Savoye LET"/>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FFFFFF"/>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000" b="0" i="0" u="none" strike="noStrike" cap="none" normalizeH="0" baseline="0" smtClean="0">
            <a:ln>
              <a:noFill/>
            </a:ln>
            <a:solidFill>
              <a:srgbClr val="000000"/>
            </a:solidFill>
            <a:effectLst/>
            <a:latin typeface="Savoye LET" charset="0"/>
            <a:ea typeface="ヒラギノ明朝 ProN W3" charset="0"/>
            <a:cs typeface="ヒラギノ明朝 ProN W3" charset="0"/>
            <a:sym typeface="Savoye LET"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FFFFFF"/>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000" b="0" i="0" u="none" strike="noStrike" cap="none" normalizeH="0" baseline="0" smtClean="0">
            <a:ln>
              <a:noFill/>
            </a:ln>
            <a:solidFill>
              <a:srgbClr val="000000"/>
            </a:solidFill>
            <a:effectLst/>
            <a:latin typeface="Savoye LET" charset="0"/>
            <a:ea typeface="ヒラギノ明朝 ProN W3" charset="0"/>
            <a:cs typeface="ヒラギノ明朝 ProN W3" charset="0"/>
            <a:sym typeface="Savoye LET"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Bullets">
  <a:themeElements>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llets">
      <a:majorFont>
        <a:latin typeface="Party LET"/>
        <a:ea typeface="ヒラギノ明朝 ProN W3"/>
        <a:cs typeface="ヒラギノ明朝 ProN W3"/>
      </a:majorFont>
      <a:minorFont>
        <a:latin typeface="Savoye LET"/>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FFFFFF"/>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000" b="0" i="0" u="none" strike="noStrike" cap="none" normalizeH="0" baseline="0" smtClean="0">
            <a:ln>
              <a:noFill/>
            </a:ln>
            <a:solidFill>
              <a:srgbClr val="000000"/>
            </a:solidFill>
            <a:effectLst/>
            <a:latin typeface="Savoye LET" charset="0"/>
            <a:ea typeface="ヒラギノ明朝 ProN W3" charset="0"/>
            <a:cs typeface="ヒラギノ明朝 ProN W3" charset="0"/>
            <a:sym typeface="Savoye LET"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FFFFFF"/>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000" b="0" i="0" u="none" strike="noStrike" cap="none" normalizeH="0" baseline="0" smtClean="0">
            <a:ln>
              <a:noFill/>
            </a:ln>
            <a:solidFill>
              <a:srgbClr val="000000"/>
            </a:solidFill>
            <a:effectLst/>
            <a:latin typeface="Savoye LET" charset="0"/>
            <a:ea typeface="ヒラギノ明朝 ProN W3" charset="0"/>
            <a:cs typeface="ヒラギノ明朝 ProN W3" charset="0"/>
            <a:sym typeface="Savoye LET"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amp; Bullets">
  <a:themeElements>
    <a:clrScheme name="">
      <a:dk1>
        <a:srgbClr val="000000"/>
      </a:dk1>
      <a:lt1>
        <a:srgbClr val="FFFFFF"/>
      </a:lt1>
      <a:dk2>
        <a:srgbClr val="000000"/>
      </a:dk2>
      <a:lt2>
        <a:srgbClr val="000000"/>
      </a:lt2>
      <a:accent1>
        <a:srgbClr val="FFFFFF"/>
      </a:accent1>
      <a:accent2>
        <a:srgbClr val="333399"/>
      </a:accent2>
      <a:accent3>
        <a:srgbClr val="FFFFFF"/>
      </a:accent3>
      <a:accent4>
        <a:srgbClr val="000000"/>
      </a:accent4>
      <a:accent5>
        <a:srgbClr val="FFFFFF"/>
      </a:accent5>
      <a:accent6>
        <a:srgbClr val="2D2D8A"/>
      </a:accent6>
      <a:hlink>
        <a:srgbClr val="009999"/>
      </a:hlink>
      <a:folHlink>
        <a:srgbClr val="99CC00"/>
      </a:folHlink>
    </a:clrScheme>
    <a:fontScheme name="Title &amp; Bullets">
      <a:majorFont>
        <a:latin typeface="Party LET"/>
        <a:ea typeface="ヒラギノ明朝 ProN W3"/>
        <a:cs typeface="ヒラギノ明朝 ProN W3"/>
      </a:majorFont>
      <a:minorFont>
        <a:latin typeface="Savoye LET"/>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FFFFFF"/>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000" b="0" i="0" u="none" strike="noStrike" cap="none" normalizeH="0" baseline="0" smtClean="0">
            <a:ln>
              <a:noFill/>
            </a:ln>
            <a:solidFill>
              <a:srgbClr val="000000"/>
            </a:solidFill>
            <a:effectLst/>
            <a:latin typeface="Savoye LET" charset="0"/>
            <a:ea typeface="ヒラギノ明朝 ProN W3" charset="0"/>
            <a:cs typeface="ヒラギノ明朝 ProN W3" charset="0"/>
            <a:sym typeface="Savoye LET"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FFFFFF"/>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000" b="0" i="0" u="none" strike="noStrike" cap="none" normalizeH="0" baseline="0" smtClean="0">
            <a:ln>
              <a:noFill/>
            </a:ln>
            <a:solidFill>
              <a:srgbClr val="000000"/>
            </a:solidFill>
            <a:effectLst/>
            <a:latin typeface="Savoye LET" charset="0"/>
            <a:ea typeface="ヒラギノ明朝 ProN W3" charset="0"/>
            <a:cs typeface="ヒラギノ明朝 ProN W3" charset="0"/>
            <a:sym typeface="Savoye LET"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itle - Center">
  <a:themeElements>
    <a:clrScheme name="Title - Cen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 Center">
      <a:majorFont>
        <a:latin typeface="Party LET"/>
        <a:ea typeface="ヒラギノ明朝 ProN W3"/>
        <a:cs typeface="ヒラギノ明朝 ProN W3"/>
      </a:majorFont>
      <a:minorFont>
        <a:latin typeface="Savoye LET"/>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FFFFFF"/>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000" b="0" i="0" u="none" strike="noStrike" cap="none" normalizeH="0" baseline="0" smtClean="0">
            <a:ln>
              <a:noFill/>
            </a:ln>
            <a:solidFill>
              <a:srgbClr val="000000"/>
            </a:solidFill>
            <a:effectLst/>
            <a:latin typeface="Savoye LET" charset="0"/>
            <a:ea typeface="ヒラギノ明朝 ProN W3" charset="0"/>
            <a:cs typeface="ヒラギノ明朝 ProN W3" charset="0"/>
            <a:sym typeface="Savoye LET"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FFFFFF"/>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000" b="0" i="0" u="none" strike="noStrike" cap="none" normalizeH="0" baseline="0" smtClean="0">
            <a:ln>
              <a:noFill/>
            </a:ln>
            <a:solidFill>
              <a:srgbClr val="000000"/>
            </a:solidFill>
            <a:effectLst/>
            <a:latin typeface="Savoye LET" charset="0"/>
            <a:ea typeface="ヒラギノ明朝 ProN W3" charset="0"/>
            <a:cs typeface="ヒラギノ明朝 ProN W3" charset="0"/>
            <a:sym typeface="Savoye LET" charset="0"/>
          </a:defRPr>
        </a:defPPr>
      </a:lstStyle>
    </a:lnDef>
  </a:objectDefaults>
  <a:extraClrSchemeLst>
    <a:extraClrScheme>
      <a:clrScheme name="Title - Cen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Photo - Horizontal">
  <a:themeElements>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a:majorFont>
        <a:latin typeface="Party LET"/>
        <a:ea typeface="ヒラギノ明朝 ProN W3"/>
        <a:cs typeface="ヒラギノ明朝 ProN W3"/>
      </a:majorFont>
      <a:minorFont>
        <a:latin typeface="Savoye LET"/>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FFFFFF"/>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000" b="0" i="0" u="none" strike="noStrike" cap="none" normalizeH="0" baseline="0" smtClean="0">
            <a:ln>
              <a:noFill/>
            </a:ln>
            <a:solidFill>
              <a:srgbClr val="000000"/>
            </a:solidFill>
            <a:effectLst/>
            <a:latin typeface="Savoye LET" charset="0"/>
            <a:ea typeface="ヒラギノ明朝 ProN W3" charset="0"/>
            <a:cs typeface="ヒラギノ明朝 ProN W3" charset="0"/>
            <a:sym typeface="Savoye LET"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FFFFFF"/>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000" b="0" i="0" u="none" strike="noStrike" cap="none" normalizeH="0" baseline="0" smtClean="0">
            <a:ln>
              <a:noFill/>
            </a:ln>
            <a:solidFill>
              <a:srgbClr val="000000"/>
            </a:solidFill>
            <a:effectLst/>
            <a:latin typeface="Savoye LET" charset="0"/>
            <a:ea typeface="ヒラギノ明朝 ProN W3" charset="0"/>
            <a:cs typeface="ヒラギノ明朝 ProN W3" charset="0"/>
            <a:sym typeface="Savoye LET"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Party LET"/>
        <a:ea typeface="ヒラギノ明朝 ProN W3"/>
        <a:cs typeface="ヒラギノ明朝 ProN W3"/>
      </a:majorFont>
      <a:minorFont>
        <a:latin typeface="Savoye LET"/>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FFFFFF"/>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000" b="0" i="0" u="none" strike="noStrike" cap="none" normalizeH="0" baseline="0" smtClean="0">
            <a:ln>
              <a:noFill/>
            </a:ln>
            <a:solidFill>
              <a:srgbClr val="000000"/>
            </a:solidFill>
            <a:effectLst/>
            <a:latin typeface="Savoye LET" charset="0"/>
            <a:ea typeface="ヒラギノ明朝 ProN W3" charset="0"/>
            <a:cs typeface="ヒラギノ明朝 ProN W3" charset="0"/>
            <a:sym typeface="Savoye LET"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FFFFFF"/>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000" b="0" i="0" u="none" strike="noStrike" cap="none" normalizeH="0" baseline="0" smtClean="0">
            <a:ln>
              <a:noFill/>
            </a:ln>
            <a:solidFill>
              <a:srgbClr val="000000"/>
            </a:solidFill>
            <a:effectLst/>
            <a:latin typeface="Savoye LET" charset="0"/>
            <a:ea typeface="ヒラギノ明朝 ProN W3" charset="0"/>
            <a:cs typeface="ヒラギノ明朝 ProN W3" charset="0"/>
            <a:sym typeface="Savoye LET"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Title - Top">
  <a:themeElements>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 Top">
      <a:majorFont>
        <a:latin typeface="Party LET"/>
        <a:ea typeface="ヒラギノ明朝 ProN W3"/>
        <a:cs typeface="ヒラギノ明朝 ProN W3"/>
      </a:majorFont>
      <a:minorFont>
        <a:latin typeface="Savoye LET"/>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FFFFFF"/>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000" b="0" i="0" u="none" strike="noStrike" cap="none" normalizeH="0" baseline="0" smtClean="0">
            <a:ln>
              <a:noFill/>
            </a:ln>
            <a:solidFill>
              <a:srgbClr val="000000"/>
            </a:solidFill>
            <a:effectLst/>
            <a:latin typeface="Savoye LET" charset="0"/>
            <a:ea typeface="ヒラギノ明朝 ProN W3" charset="0"/>
            <a:cs typeface="ヒラギノ明朝 ProN W3" charset="0"/>
            <a:sym typeface="Savoye LET"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FFFFFF"/>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000" b="0" i="0" u="none" strike="noStrike" cap="none" normalizeH="0" baseline="0" smtClean="0">
            <a:ln>
              <a:noFill/>
            </a:ln>
            <a:solidFill>
              <a:srgbClr val="000000"/>
            </a:solidFill>
            <a:effectLst/>
            <a:latin typeface="Savoye LET" charset="0"/>
            <a:ea typeface="ヒラギノ明朝 ProN W3" charset="0"/>
            <a:cs typeface="ヒラギノ明朝 ProN W3" charset="0"/>
            <a:sym typeface="Savoye LET"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Title &amp; Bullets - Right">
  <a:themeElements>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Right">
      <a:majorFont>
        <a:latin typeface="Party LET"/>
        <a:ea typeface="ヒラギノ明朝 ProN W3"/>
        <a:cs typeface="ヒラギノ明朝 ProN W3"/>
      </a:majorFont>
      <a:minorFont>
        <a:latin typeface="Savoye LET"/>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FFFFFF"/>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000" b="0" i="0" u="none" strike="noStrike" cap="none" normalizeH="0" baseline="0" smtClean="0">
            <a:ln>
              <a:noFill/>
            </a:ln>
            <a:solidFill>
              <a:srgbClr val="000000"/>
            </a:solidFill>
            <a:effectLst/>
            <a:latin typeface="Savoye LET" charset="0"/>
            <a:ea typeface="ヒラギノ明朝 ProN W3" charset="0"/>
            <a:cs typeface="ヒラギノ明朝 ProN W3" charset="0"/>
            <a:sym typeface="Savoye LET"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FFFFFF"/>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000" b="0" i="0" u="none" strike="noStrike" cap="none" normalizeH="0" baseline="0" smtClean="0">
            <a:ln>
              <a:noFill/>
            </a:ln>
            <a:solidFill>
              <a:srgbClr val="000000"/>
            </a:solidFill>
            <a:effectLst/>
            <a:latin typeface="Savoye LET" charset="0"/>
            <a:ea typeface="ヒラギノ明朝 ProN W3" charset="0"/>
            <a:cs typeface="ヒラギノ明朝 ProN W3" charset="0"/>
            <a:sym typeface="Savoye LET"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Title &amp; Bullets - Left">
  <a:themeElements>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Left">
      <a:majorFont>
        <a:latin typeface="Party LET"/>
        <a:ea typeface="ヒラギノ明朝 ProN W3"/>
        <a:cs typeface="ヒラギノ明朝 ProN W3"/>
      </a:majorFont>
      <a:minorFont>
        <a:latin typeface="Savoye LET"/>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FFFFFF"/>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000" b="0" i="0" u="none" strike="noStrike" cap="none" normalizeH="0" baseline="0" smtClean="0">
            <a:ln>
              <a:noFill/>
            </a:ln>
            <a:solidFill>
              <a:srgbClr val="000000"/>
            </a:solidFill>
            <a:effectLst/>
            <a:latin typeface="Savoye LET" charset="0"/>
            <a:ea typeface="ヒラギノ明朝 ProN W3" charset="0"/>
            <a:cs typeface="ヒラギノ明朝 ProN W3" charset="0"/>
            <a:sym typeface="Savoye LET"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FFFFFF"/>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000" b="0" i="0" u="none" strike="noStrike" cap="none" normalizeH="0" baseline="0" smtClean="0">
            <a:ln>
              <a:noFill/>
            </a:ln>
            <a:solidFill>
              <a:srgbClr val="000000"/>
            </a:solidFill>
            <a:effectLst/>
            <a:latin typeface="Savoye LET" charset="0"/>
            <a:ea typeface="ヒラギノ明朝 ProN W3" charset="0"/>
            <a:cs typeface="ヒラギノ明朝 ProN W3" charset="0"/>
            <a:sym typeface="Savoye LET"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le &amp; Bullets - 2 Column">
  <a:themeElements>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2 Column">
      <a:majorFont>
        <a:latin typeface="Party LET"/>
        <a:ea typeface="ヒラギノ明朝 ProN W3"/>
        <a:cs typeface="ヒラギノ明朝 ProN W3"/>
      </a:majorFont>
      <a:minorFont>
        <a:latin typeface="Savoye LET"/>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FFFFFF"/>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000" b="0" i="0" u="none" strike="noStrike" cap="none" normalizeH="0" baseline="0" smtClean="0">
            <a:ln>
              <a:noFill/>
            </a:ln>
            <a:solidFill>
              <a:srgbClr val="000000"/>
            </a:solidFill>
            <a:effectLst/>
            <a:latin typeface="Savoye LET" charset="0"/>
            <a:ea typeface="ヒラギノ明朝 ProN W3" charset="0"/>
            <a:cs typeface="ヒラギノ明朝 ProN W3" charset="0"/>
            <a:sym typeface="Savoye LET"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FFFFFF"/>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5000" b="0" i="0" u="none" strike="noStrike" cap="none" normalizeH="0" baseline="0" smtClean="0">
            <a:ln>
              <a:noFill/>
            </a:ln>
            <a:solidFill>
              <a:srgbClr val="000000"/>
            </a:solidFill>
            <a:effectLst/>
            <a:latin typeface="Savoye LET" charset="0"/>
            <a:ea typeface="ヒラギノ明朝 ProN W3" charset="0"/>
            <a:cs typeface="ヒラギノ明朝 ProN W3" charset="0"/>
            <a:sym typeface="Savoye LET"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3</TotalTime>
  <Pages>0</Pages>
  <Words>486</Words>
  <Characters>0</Characters>
  <Application>Microsoft Office PowerPoint</Application>
  <PresentationFormat>Custom</PresentationFormat>
  <Lines>0</Lines>
  <Paragraphs>72</Paragraphs>
  <Slides>10</Slides>
  <Notes>0</Notes>
  <HiddenSlides>0</HiddenSlides>
  <MMClips>0</MMClips>
  <ScaleCrop>false</ScaleCrop>
  <HeadingPairs>
    <vt:vector size="6" baseType="variant">
      <vt:variant>
        <vt:lpstr>Fonts Used</vt:lpstr>
      </vt:variant>
      <vt:variant>
        <vt:i4>4</vt:i4>
      </vt:variant>
      <vt:variant>
        <vt:lpstr>Theme</vt:lpstr>
      </vt:variant>
      <vt:variant>
        <vt:i4>12</vt:i4>
      </vt:variant>
      <vt:variant>
        <vt:lpstr>Slide Titles</vt:lpstr>
      </vt:variant>
      <vt:variant>
        <vt:i4>10</vt:i4>
      </vt:variant>
    </vt:vector>
  </HeadingPairs>
  <TitlesOfParts>
    <vt:vector size="26" baseType="lpstr">
      <vt:lpstr>Savoye LET</vt:lpstr>
      <vt:lpstr>ヒラギノ明朝 ProN W3</vt:lpstr>
      <vt:lpstr>Party LET</vt:lpstr>
      <vt:lpstr>Georgia</vt:lpstr>
      <vt:lpstr>Title &amp; Subtitle</vt:lpstr>
      <vt:lpstr>Title &amp; Bullets</vt:lpstr>
      <vt:lpstr>Title - Center</vt:lpstr>
      <vt:lpstr>Photo - Horizontal</vt:lpstr>
      <vt:lpstr>Blank</vt:lpstr>
      <vt:lpstr>Title - Top</vt:lpstr>
      <vt:lpstr>Title &amp; Bullets - Right</vt:lpstr>
      <vt:lpstr>Title &amp; Bullets - Left</vt:lpstr>
      <vt:lpstr>Title &amp; Bullets - 2 Column</vt:lpstr>
      <vt:lpstr>Title, Bullets &amp; Photo</vt:lpstr>
      <vt:lpstr>Photo - Vertical</vt:lpstr>
      <vt:lpstr>Bullets</vt:lpstr>
      <vt:lpstr>Houses For Haiti </vt:lpstr>
      <vt:lpstr>Why are we making this proposal? </vt:lpstr>
      <vt:lpstr>Why are we making this proposal? </vt:lpstr>
      <vt:lpstr>What can we do? What is our idea?</vt:lpstr>
      <vt:lpstr>How will we execute our plan?</vt:lpstr>
      <vt:lpstr>How will we execute our plan?</vt:lpstr>
      <vt:lpstr>How will we execute our plan?</vt:lpstr>
      <vt:lpstr>Who does this impact?</vt:lpstr>
      <vt:lpstr>What is our timeframe? How long will this process take?</vt:lpstr>
      <vt:lpstr>What is the cost?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Houses For Haiti </dc:title>
  <dc:subject/>
  <dc:creator/>
  <cp:keywords/>
  <dc:description/>
  <cp:lastModifiedBy>mar008444</cp:lastModifiedBy>
  <cp:revision>2</cp:revision>
  <dcterms:modified xsi:type="dcterms:W3CDTF">2010-04-20T13:39:08Z</dcterms:modified>
</cp:coreProperties>
</file>